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fntdata" ContentType="application/x-fontdata"/>
  <Default Extension="gif" ContentType="image/gif"/>
  <Default Extension="png" ContentType="image/png"/>
  <Default Extension="wmf" ContentType="image/x-wmf"/>
  <Default Extension="svg" ContentType="image/svg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 embedTrueTypeFonts="1">
  <p:sldMasterIdLst>
    <p:sldMasterId id="2147483648" r:id="rId2"/>
  </p:sldMasterIdLst>
  <p:notesMasterIdLst>
    <p:notesMasterId r:id="rId3"/>
  </p:notesMasterIdLst>
  <p:handoutMasterIdLst>
    <p:handoutMasterId r:id="rId4"/>
  </p:handoutMasterIdLst>
  <p:sldIdLst>
    <p:sldId id="256" r:id="rId5"/>
    <p:sldId id="601" r:id="rId6"/>
    <p:sldId id="1038" r:id="rId7"/>
    <p:sldId id="262" r:id="rId8"/>
    <p:sldId id="1039" r:id="rId9"/>
    <p:sldId id="1040" r:id="rId10"/>
    <p:sldId id="964" r:id="rId11"/>
    <p:sldId id="1041" r:id="rId12"/>
    <p:sldId id="1042" r:id="rId13"/>
    <p:sldId id="1043" r:id="rId14"/>
    <p:sldId id="1045" r:id="rId15"/>
    <p:sldId id="1046" r:id="rId16"/>
    <p:sldId id="1047" r:id="rId17"/>
    <p:sldId id="1048" r:id="rId18"/>
    <p:sldId id="1049" r:id="rId19"/>
    <p:sldId id="1051" r:id="rId20"/>
    <p:sldId id="1052" r:id="rId21"/>
    <p:sldId id="1053" r:id="rId22"/>
    <p:sldId id="1054" r:id="rId23"/>
    <p:sldId id="1057" r:id="rId24"/>
    <p:sldId id="1055" r:id="rId25"/>
    <p:sldId id="907" r:id="rId26"/>
    <p:sldId id="1066" r:id="rId27"/>
    <p:sldId id="1061" r:id="rId28"/>
    <p:sldId id="1062" r:id="rId29"/>
    <p:sldId id="1058" r:id="rId30"/>
    <p:sldId id="1063" r:id="rId31"/>
    <p:sldId id="265" r:id="rId32"/>
  </p:sldIdLst>
  <p:sldSz cx="12192000" cy="6858000"/>
  <p:notesSz cx="6858000" cy="9144000"/>
  <p:embeddedFontLst>
    <p:embeddedFont>
      <p:font typeface="Calibri" panose="020F0502020204030204"/>
      <p:regular r:id="rId34"/>
      <p:bold r:id="rId35"/>
      <p:italic r:id="rId36"/>
      <p:boldItalic r:id="rId37"/>
    </p:embeddedFont>
    <p:embeddedFont>
      <p:font typeface="微软雅黑" panose="020B0503020204020204" charset="-122"/>
      <p:regular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黑体" panose="02010609060101010101" charset="-122"/>
      <p:regular r:id="rId43"/>
    </p:embeddedFont>
    <p:embeddedFont>
      <p:font typeface="Impact" panose="020B0806030902050204" pitchFamily="34" charset="0"/>
      <p:regular r:id="rId44"/>
    </p:embeddedFont>
    <p:embeddedFont>
      <p:font typeface="楷体" panose="02010609060101010101" charset="-122"/>
      <p:regular r:id="rId45"/>
    </p:embeddedFont>
    <p:embeddedFont>
      <p:font typeface="等线" panose="02010600030101010101" pitchFamily="2" charset="-122"/>
      <p:regular r:id="rId46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>
  <p:cmAuthor id="1" name="Ding feng" initials="Df" lastIdx="0" clrIdx="0"/>
  <p:cmAuthor id="2" name="作者" initials="A" lastIdx="0" clrIdx="1"/>
  <p:cmAuthor id="0" name="宝宝" initials="宝宝" lastIdx="0" clrIdx="1"/>
  <p:cmAuthor id="3" name="陈辉" initials="陈" lastIdx="0" clrIdx="2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1952"/>
        <p:guide pos="346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6.xml" /><Relationship Id="rId31" Type="http://schemas.openxmlformats.org/officeDocument/2006/relationships/slide" Target="slides/slide27.xml" /><Relationship Id="rId32" Type="http://schemas.openxmlformats.org/officeDocument/2006/relationships/slide" Target="slides/slide28.xml" /><Relationship Id="rId33" Type="http://schemas.openxmlformats.org/officeDocument/2006/relationships/tags" Target="tags/tag497.xml" /><Relationship Id="rId34" Type="http://schemas.openxmlformats.org/officeDocument/2006/relationships/font" Target="fonts/font1.fntdata" /><Relationship Id="rId35" Type="http://schemas.openxmlformats.org/officeDocument/2006/relationships/font" Target="fonts/font2.fntdata" /><Relationship Id="rId36" Type="http://schemas.openxmlformats.org/officeDocument/2006/relationships/font" Target="fonts/font3.fntdata" /><Relationship Id="rId37" Type="http://schemas.openxmlformats.org/officeDocument/2006/relationships/font" Target="fonts/font4.fntdata" /><Relationship Id="rId38" Type="http://schemas.openxmlformats.org/officeDocument/2006/relationships/font" Target="fonts/font5.fntdata" /><Relationship Id="rId39" Type="http://schemas.openxmlformats.org/officeDocument/2006/relationships/font" Target="fonts/font6.fntdata" /><Relationship Id="rId4" Type="http://schemas.openxmlformats.org/officeDocument/2006/relationships/handoutMaster" Target="handoutMasters/handoutMaster1.xml" /><Relationship Id="rId40" Type="http://schemas.openxmlformats.org/officeDocument/2006/relationships/font" Target="fonts/font7.fntdata" /><Relationship Id="rId41" Type="http://schemas.openxmlformats.org/officeDocument/2006/relationships/font" Target="fonts/font8.fntdata" /><Relationship Id="rId42" Type="http://schemas.openxmlformats.org/officeDocument/2006/relationships/font" Target="fonts/font9.fntdata" /><Relationship Id="rId43" Type="http://schemas.openxmlformats.org/officeDocument/2006/relationships/font" Target="fonts/font10.fntdata" /><Relationship Id="rId44" Type="http://schemas.openxmlformats.org/officeDocument/2006/relationships/font" Target="fonts/font11.fntdata" /><Relationship Id="rId45" Type="http://schemas.openxmlformats.org/officeDocument/2006/relationships/font" Target="fonts/font12.fntdata" /><Relationship Id="rId46" Type="http://schemas.openxmlformats.org/officeDocument/2006/relationships/font" Target="fonts/font13.fntdata" /><Relationship Id="rId47" Type="http://schemas.openxmlformats.org/officeDocument/2006/relationships/presProps" Target="presProps.xml" /><Relationship Id="rId48" Type="http://schemas.openxmlformats.org/officeDocument/2006/relationships/viewProps" Target="viewProps.xml" /><Relationship Id="rId49" Type="http://schemas.openxmlformats.org/officeDocument/2006/relationships/theme" Target="theme/theme1.xml" /><Relationship Id="rId5" Type="http://schemas.openxmlformats.org/officeDocument/2006/relationships/slide" Target="slides/slide1.xml" /><Relationship Id="rId50" Type="http://schemas.openxmlformats.org/officeDocument/2006/relationships/tableStyles" Target="tableStyles.xml" /><Relationship Id="rId6" Type="http://schemas.openxmlformats.org/officeDocument/2006/relationships/slide" Target="slides/slide2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7.wmf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5.xml" /><Relationship Id="rId2" Type="http://schemas.openxmlformats.org/officeDocument/2006/relationships/tags" Target="../tags/tag116.xml" /><Relationship Id="rId3" Type="http://schemas.openxmlformats.org/officeDocument/2006/relationships/tags" Target="../tags/tag117.xml" /><Relationship Id="rId4" Type="http://schemas.openxmlformats.org/officeDocument/2006/relationships/tags" Target="../tags/tag118.xml" /><Relationship Id="rId5" Type="http://schemas.openxmlformats.org/officeDocument/2006/relationships/tags" Target="../tags/tag119.xml" /><Relationship Id="rId6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8.xml" /><Relationship Id="rId2" Type="http://schemas.openxmlformats.org/officeDocument/2006/relationships/tags" Target="../tags/tag109.xml" /><Relationship Id="rId3" Type="http://schemas.openxmlformats.org/officeDocument/2006/relationships/tags" Target="../tags/tag110.xml" /><Relationship Id="rId4" Type="http://schemas.openxmlformats.org/officeDocument/2006/relationships/tags" Target="../tags/tag111.xml" /><Relationship Id="rId5" Type="http://schemas.openxmlformats.org/officeDocument/2006/relationships/tags" Target="../tags/tag112.xml" /><Relationship Id="rId6" Type="http://schemas.openxmlformats.org/officeDocument/2006/relationships/tags" Target="../tags/tag113.xml" /><Relationship Id="rId7" Type="http://schemas.openxmlformats.org/officeDocument/2006/relationships/tags" Target="../tags/tag114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image" Target="../media/image1.jpeg" /><Relationship Id="rId3" Type="http://schemas.openxmlformats.org/officeDocument/2006/relationships/tags" Target="../tags/tag2.xml" /><Relationship Id="rId4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7.xml" /><Relationship Id="rId2" Type="http://schemas.openxmlformats.org/officeDocument/2006/relationships/tags" Target="../tags/tag38.xml" /><Relationship Id="rId3" Type="http://schemas.openxmlformats.org/officeDocument/2006/relationships/tags" Target="../tags/tag39.xml" /><Relationship Id="rId4" Type="http://schemas.openxmlformats.org/officeDocument/2006/relationships/tags" Target="../tags/tag40.xml" /><Relationship Id="rId5" Type="http://schemas.openxmlformats.org/officeDocument/2006/relationships/tags" Target="../tags/tag41.xml" /><Relationship Id="rId6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2.xml" /><Relationship Id="rId2" Type="http://schemas.openxmlformats.org/officeDocument/2006/relationships/tags" Target="../tags/tag43.xml" /><Relationship Id="rId3" Type="http://schemas.openxmlformats.org/officeDocument/2006/relationships/tags" Target="../tags/tag44.xml" /><Relationship Id="rId4" Type="http://schemas.openxmlformats.org/officeDocument/2006/relationships/tags" Target="../tags/tag45.xml" /><Relationship Id="rId5" Type="http://schemas.openxmlformats.org/officeDocument/2006/relationships/tags" Target="../tags/tag46.xml" /><Relationship Id="rId6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7.xml" /><Relationship Id="rId2" Type="http://schemas.openxmlformats.org/officeDocument/2006/relationships/tags" Target="../tags/tag48.xml" /><Relationship Id="rId3" Type="http://schemas.openxmlformats.org/officeDocument/2006/relationships/tags" Target="../tags/tag49.xml" /><Relationship Id="rId4" Type="http://schemas.openxmlformats.org/officeDocument/2006/relationships/tags" Target="../tags/tag50.xml" /><Relationship Id="rId5" Type="http://schemas.openxmlformats.org/officeDocument/2006/relationships/tags" Target="../tags/tag51.xml" /><Relationship Id="rId6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2.xml" /><Relationship Id="rId2" Type="http://schemas.openxmlformats.org/officeDocument/2006/relationships/tags" Target="../tags/tag53.xml" /><Relationship Id="rId3" Type="http://schemas.openxmlformats.org/officeDocument/2006/relationships/tags" Target="../tags/tag54.xml" /><Relationship Id="rId4" Type="http://schemas.openxmlformats.org/officeDocument/2006/relationships/tags" Target="../tags/tag55.xml" /><Relationship Id="rId5" Type="http://schemas.openxmlformats.org/officeDocument/2006/relationships/tags" Target="../tags/tag56.xml" /><Relationship Id="rId6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7.xml" /><Relationship Id="rId2" Type="http://schemas.openxmlformats.org/officeDocument/2006/relationships/tags" Target="../tags/tag58.xml" /><Relationship Id="rId3" Type="http://schemas.openxmlformats.org/officeDocument/2006/relationships/slideMaster" Target="../slideMasters/slideMaster1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9.xml" /><Relationship Id="rId2" Type="http://schemas.openxmlformats.org/officeDocument/2006/relationships/tags" Target="../tags/tag60.xml" /><Relationship Id="rId3" Type="http://schemas.openxmlformats.org/officeDocument/2006/relationships/slideMaster" Target="../slideMasters/slideMaster1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1.xml" /><Relationship Id="rId2" Type="http://schemas.openxmlformats.org/officeDocument/2006/relationships/tags" Target="../tags/tag62.xml" /><Relationship Id="rId3" Type="http://schemas.openxmlformats.org/officeDocument/2006/relationships/slideMaster" Target="../slideMasters/slideMaster1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3.xml" /><Relationship Id="rId2" Type="http://schemas.openxmlformats.org/officeDocument/2006/relationships/image" Target="../media/image1.jpeg" /><Relationship Id="rId3" Type="http://schemas.openxmlformats.org/officeDocument/2006/relationships/tags" Target="../tags/tag64.xml" /><Relationship Id="rId4" Type="http://schemas.openxmlformats.org/officeDocument/2006/relationships/tags" Target="../tags/tag65.xml" /><Relationship Id="rId5" Type="http://schemas.openxmlformats.org/officeDocument/2006/relationships/slideMaster" Target="../slideMasters/slideMaster1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6.xml" /><Relationship Id="rId2" Type="http://schemas.openxmlformats.org/officeDocument/2006/relationships/slideMaster" Target="../slideMasters/slideMaster1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7.xml" /><Relationship Id="rId2" Type="http://schemas.openxmlformats.org/officeDocument/2006/relationships/tags" Target="../tags/tag68.xml" /><Relationship Id="rId3" Type="http://schemas.openxmlformats.org/officeDocument/2006/relationships/tags" Target="../tags/tag69.xml" /><Relationship Id="rId4" Type="http://schemas.openxmlformats.org/officeDocument/2006/relationships/tags" Target="../tags/tag70.xml" /><Relationship Id="rId5" Type="http://schemas.openxmlformats.org/officeDocument/2006/relationships/tags" Target="../tags/tag71.xml" /><Relationship Id="rId6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.xml" /><Relationship Id="rId2" Type="http://schemas.openxmlformats.org/officeDocument/2006/relationships/image" Target="../media/image1.jpeg" /><Relationship Id="rId3" Type="http://schemas.openxmlformats.org/officeDocument/2006/relationships/tags" Target="../tags/tag4.xml" /><Relationship Id="rId4" Type="http://schemas.openxmlformats.org/officeDocument/2006/relationships/tags" Target="../tags/tag5.xml" /><Relationship Id="rId5" Type="http://schemas.openxmlformats.org/officeDocument/2006/relationships/tags" Target="../tags/tag6.xml" /><Relationship Id="rId6" Type="http://schemas.openxmlformats.org/officeDocument/2006/relationships/tags" Target="../tags/tag7.xml" /><Relationship Id="rId7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2.xml" /><Relationship Id="rId2" Type="http://schemas.openxmlformats.org/officeDocument/2006/relationships/slideMaster" Target="../slideMasters/slideMaster1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3.xml" /><Relationship Id="rId2" Type="http://schemas.openxmlformats.org/officeDocument/2006/relationships/tags" Target="../tags/tag74.xml" /><Relationship Id="rId3" Type="http://schemas.openxmlformats.org/officeDocument/2006/relationships/tags" Target="../tags/tag75.xml" /><Relationship Id="rId4" Type="http://schemas.openxmlformats.org/officeDocument/2006/relationships/tags" Target="../tags/tag76.xml" /><Relationship Id="rId5" Type="http://schemas.openxmlformats.org/officeDocument/2006/relationships/slideMaster" Target="../slideMasters/slideMaster1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7.xml" /><Relationship Id="rId2" Type="http://schemas.openxmlformats.org/officeDocument/2006/relationships/tags" Target="../tags/tag78.xml" /><Relationship Id="rId3" Type="http://schemas.openxmlformats.org/officeDocument/2006/relationships/slideMaster" Target="../slideMasters/slideMaster1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9.xml" /><Relationship Id="rId2" Type="http://schemas.openxmlformats.org/officeDocument/2006/relationships/tags" Target="../tags/tag80.xml" /><Relationship Id="rId3" Type="http://schemas.openxmlformats.org/officeDocument/2006/relationships/tags" Target="../tags/tag81.xml" /><Relationship Id="rId4" Type="http://schemas.openxmlformats.org/officeDocument/2006/relationships/tags" Target="../tags/tag82.xml" /><Relationship Id="rId5" Type="http://schemas.openxmlformats.org/officeDocument/2006/relationships/slideMaster" Target="../slideMasters/slideMaster1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3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84.xml" /><Relationship Id="rId3" Type="http://schemas.openxmlformats.org/officeDocument/2006/relationships/tags" Target="../tags/tag85.xml" /><Relationship Id="rId4" Type="http://schemas.openxmlformats.org/officeDocument/2006/relationships/tags" Target="../tags/tag86.xml" /><Relationship Id="rId5" Type="http://schemas.openxmlformats.org/officeDocument/2006/relationships/tags" Target="../tags/tag87.xml" /><Relationship Id="rId6" Type="http://schemas.openxmlformats.org/officeDocument/2006/relationships/tags" Target="../tags/tag88.xml" /><Relationship Id="rId7" Type="http://schemas.openxmlformats.org/officeDocument/2006/relationships/tags" Target="../tags/tag89.xml" /><Relationship Id="rId8" Type="http://schemas.openxmlformats.org/officeDocument/2006/relationships/tags" Target="../tags/tag90.xml" /><Relationship Id="rId9" Type="http://schemas.openxmlformats.org/officeDocument/2006/relationships/tags" Target="../tags/tag91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2.xml" /><Relationship Id="rId2" Type="http://schemas.openxmlformats.org/officeDocument/2006/relationships/tags" Target="../tags/tag93.xml" /><Relationship Id="rId3" Type="http://schemas.openxmlformats.org/officeDocument/2006/relationships/tags" Target="../tags/tag94.xml" /><Relationship Id="rId4" Type="http://schemas.openxmlformats.org/officeDocument/2006/relationships/tags" Target="../tags/tag95.xml" /><Relationship Id="rId5" Type="http://schemas.openxmlformats.org/officeDocument/2006/relationships/tags" Target="../tags/tag96.xml" /><Relationship Id="rId6" Type="http://schemas.openxmlformats.org/officeDocument/2006/relationships/tags" Target="../tags/tag97.xml" /><Relationship Id="rId7" Type="http://schemas.openxmlformats.org/officeDocument/2006/relationships/tags" Target="../tags/tag98.xml" /><Relationship Id="rId8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.xml" /><Relationship Id="rId2" Type="http://schemas.openxmlformats.org/officeDocument/2006/relationships/tags" Target="../tags/tag9.xml" /><Relationship Id="rId3" Type="http://schemas.openxmlformats.org/officeDocument/2006/relationships/tags" Target="../tags/tag10.xml" /><Relationship Id="rId4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.xml" /><Relationship Id="rId2" Type="http://schemas.openxmlformats.org/officeDocument/2006/relationships/tags" Target="../tags/tag12.xml" /><Relationship Id="rId3" Type="http://schemas.openxmlformats.org/officeDocument/2006/relationships/tags" Target="../tags/tag13.xml" /><Relationship Id="rId4" Type="http://schemas.openxmlformats.org/officeDocument/2006/relationships/tags" Target="../tags/tag14.xml" /><Relationship Id="rId5" Type="http://schemas.openxmlformats.org/officeDocument/2006/relationships/image" Target="../media/image2.png" /><Relationship Id="rId6" Type="http://schemas.openxmlformats.org/officeDocument/2006/relationships/tags" Target="../tags/tag15.xml" /><Relationship Id="rId7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.xml" /><Relationship Id="rId2" Type="http://schemas.openxmlformats.org/officeDocument/2006/relationships/tags" Target="../tags/tag17.xml" /><Relationship Id="rId3" Type="http://schemas.openxmlformats.org/officeDocument/2006/relationships/tags" Target="../tags/tag18.xml" /><Relationship Id="rId4" Type="http://schemas.openxmlformats.org/officeDocument/2006/relationships/tags" Target="../tags/tag19.xml" /><Relationship Id="rId5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0.xml" /><Relationship Id="rId2" Type="http://schemas.openxmlformats.org/officeDocument/2006/relationships/tags" Target="../tags/tag21.xml" /><Relationship Id="rId3" Type="http://schemas.openxmlformats.org/officeDocument/2006/relationships/tags" Target="../tags/tag22.xml" /><Relationship Id="rId4" Type="http://schemas.openxmlformats.org/officeDocument/2006/relationships/tags" Target="../tags/tag23.xml" /><Relationship Id="rId5" Type="http://schemas.openxmlformats.org/officeDocument/2006/relationships/image" Target="../media/image2.png" /><Relationship Id="rId6" Type="http://schemas.openxmlformats.org/officeDocument/2006/relationships/tags" Target="../tags/tag24.xml" /><Relationship Id="rId7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5.xml" /><Relationship Id="rId2" Type="http://schemas.openxmlformats.org/officeDocument/2006/relationships/tags" Target="../tags/tag26.xml" /><Relationship Id="rId3" Type="http://schemas.openxmlformats.org/officeDocument/2006/relationships/tags" Target="../tags/tag27.xml" /><Relationship Id="rId4" Type="http://schemas.openxmlformats.org/officeDocument/2006/relationships/tags" Target="../tags/tag28.xml" /><Relationship Id="rId5" Type="http://schemas.openxmlformats.org/officeDocument/2006/relationships/image" Target="../media/image2.png" /><Relationship Id="rId6" Type="http://schemas.openxmlformats.org/officeDocument/2006/relationships/tags" Target="../tags/tag29.xml" /><Relationship Id="rId7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0.xml" /><Relationship Id="rId2" Type="http://schemas.openxmlformats.org/officeDocument/2006/relationships/tags" Target="../tags/tag31.xml" /><Relationship Id="rId3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2.xml" /><Relationship Id="rId2" Type="http://schemas.openxmlformats.org/officeDocument/2006/relationships/tags" Target="../tags/tag33.xml" /><Relationship Id="rId3" Type="http://schemas.openxmlformats.org/officeDocument/2006/relationships/tags" Target="../tags/tag34.xml" /><Relationship Id="rId4" Type="http://schemas.openxmlformats.org/officeDocument/2006/relationships/tags" Target="../tags/tag35.xml" /><Relationship Id="rId5" Type="http://schemas.openxmlformats.org/officeDocument/2006/relationships/tags" Target="../tags/tag36.xml" /><Relationship Id="rId6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2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03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3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04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4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05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10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55315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06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259934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2_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0"/>
            <a:ext cx="556895" cy="639445"/>
          </a:xfrm>
          <a:custGeom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1_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5_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1_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4"/>
            </p:custDataLst>
          </p:nvPr>
        </p:nvSpPr>
        <p:spPr>
          <a:xfrm>
            <a:off x="7565202" y="3703563"/>
            <a:ext cx="4099424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谢谢观看</a:t>
            </a:r>
            <a:endParaRPr lang="zh-CN" altLang="en-US" sz="54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p:transition spd="med"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Only" preserve="1">
  <p:cSld name="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609600" y="274638"/>
            <a:ext cx="10972800" cy="585152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09600" y="6245226"/>
            <a:ext cx="2844800" cy="476251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5600" y="6245226"/>
            <a:ext cx="3860800" cy="476251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37600" y="6245226"/>
            <a:ext cx="2844800" cy="476251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1_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11" name="正五边形 10"/>
          <p:cNvSpPr/>
          <p:nvPr userDrawn="1">
            <p:custDataLst>
              <p:tags r:id="rId4"/>
            </p:custDataLst>
          </p:nvPr>
        </p:nvSpPr>
        <p:spPr>
          <a:xfrm>
            <a:off x="1047046" y="1369744"/>
            <a:ext cx="3900488" cy="3714751"/>
          </a:xfrm>
          <a:prstGeom prst="pentagon">
            <a:avLst/>
          </a:prstGeom>
          <a:solidFill>
            <a:srgbClr val="9A71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5"/>
            </p:custDataLst>
          </p:nvPr>
        </p:nvSpPr>
        <p:spPr>
          <a:xfrm>
            <a:off x="1664243" y="3444483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prstClr val="white"/>
                </a:solidFill>
                <a:latin typeface="微软雅黑" panose="020b0503020204020204" charset="-122"/>
                <a:ea typeface="微软雅黑"/>
              </a:rPr>
              <a:t>CONTENTS</a:t>
            </a:r>
            <a:endParaRPr lang="zh-CN" altLang="en-US" sz="3600">
              <a:solidFill>
                <a:prstClr val="white"/>
              </a:solidFill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6"/>
            </p:custDataLst>
          </p:nvPr>
        </p:nvSpPr>
        <p:spPr>
          <a:xfrm>
            <a:off x="2395415" y="2461061"/>
            <a:ext cx="1132840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35" b="1">
                <a:solidFill>
                  <a:prstClr val="white"/>
                </a:solidFill>
                <a:latin typeface="微软雅黑" panose="020b0503020204020204" charset="-122"/>
                <a:ea typeface="微软雅黑"/>
              </a:rPr>
              <a:t>目录</a:t>
            </a:r>
            <a:endParaRPr lang="zh-CN" altLang="en-US" sz="3735" b="1">
              <a:solidFill>
                <a:prstClr val="white"/>
              </a:solidFill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mc:AlternateContent>
    <mc:Choice xmlns:p14="http://schemas.microsoft.com/office/powerpoint/2010/main" Requires="p14">
      <p:transition spd="slow" p14:dur="1600"/>
    </mc:Choice>
    <mc:Fallback>
      <p:transition spd="slow"/>
    </mc:Fallback>
  </mc:AlternateContent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37" y="6356361"/>
            <a:ext cx="2743272" cy="365126"/>
          </a:xfrm>
        </p:spPr>
        <p:txBody>
          <a:bodyPr/>
          <a:lstStyle/>
          <a:p>
            <a:fld id="{81ABA338-C754-4EDE-B0F7-9C541DAB26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/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707" y="6356361"/>
            <a:ext cx="4114907" cy="365126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831" y="6356361"/>
            <a:ext cx="2743272" cy="365126"/>
          </a:xfrm>
        </p:spPr>
        <p:txBody>
          <a:bodyPr/>
          <a:lstStyle/>
          <a:p>
            <a:fld id="{63FE5F2F-2341-4894-9DB8-674B4B2A6DE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/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4_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1435763" y="1046322"/>
            <a:ext cx="3190895" cy="2819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695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>
  <p:cSld name="标题，文本与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838200" y="1825625"/>
            <a:ext cx="5181600" cy="435133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fourObj">
  <p:cSld name="标题和四项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838200" y="1825626"/>
            <a:ext cx="51816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6172200" y="1825626"/>
            <a:ext cx="51816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838200" y="4076701"/>
            <a:ext cx="51816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4076701"/>
            <a:ext cx="51816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10957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09600" y="6356352"/>
            <a:ext cx="2844800" cy="365126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957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65600" y="6356352"/>
            <a:ext cx="3860800" cy="365126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957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737600" y="6356352"/>
            <a:ext cx="2844800" cy="365126"/>
          </a:xfrm>
        </p:spPr>
        <p:txBody>
          <a:bodyPr/>
          <a:lstStyle>
            <a:lvl1pPr>
              <a:defRPr/>
            </a:lvl1pPr>
          </a:lstStyle>
          <a:p>
            <a:fld id="{4A9B5396-02FD-4ADB-99D0-0FA04D6FF8A3}" type="slidenum">
              <a:rPr lang="zh-CN" altLang="en-US"/>
              <a:t/>
            </a:fld>
            <a:endParaRPr lang="zh-CN" altLang="en-US"/>
          </a:p>
        </p:txBody>
      </p:sp>
    </p:spTree>
  </p:cSld>
  <p:clrMapOvr>
    <a:masterClrMapping/>
  </p:clrMapOvr>
  <p:transition spd="slow"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ClipArt">
  <p:cSld name="标题，文本与剪贴画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  <p:custDataLst>
              <p:tags r:id="rId4"/>
            </p:custDataLst>
          </p:nvPr>
        </p:nvSpPr>
        <p:spPr>
          <a:xfrm>
            <a:off x="6197600" y="1600200"/>
            <a:ext cx="53848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1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  <p:custDataLst>
              <p:tags r:id="rId5"/>
            </p:custDataLst>
          </p:nvPr>
        </p:nvSpPr>
        <p:spPr>
          <a:xfrm>
            <a:off x="609600" y="6245226"/>
            <a:ext cx="2844800" cy="47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65600" y="6245226"/>
            <a:ext cx="3860800" cy="47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37600" y="6245226"/>
            <a:ext cx="2844800" cy="47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27E300-DFF0-4B52-9D6E-D6440329A3BA}" type="slidenum"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fld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1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2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3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4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05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1" name="矩形 25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V="1">
            <a:off x="1003394" y="74390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1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02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15.xml" /><Relationship Id="rId16" Type="http://schemas.openxmlformats.org/officeDocument/2006/relationships/slideLayout" Target="../slideLayouts/slideLayout16.xml" /><Relationship Id="rId17" Type="http://schemas.openxmlformats.org/officeDocument/2006/relationships/slideLayout" Target="../slideLayouts/slideLayout17.xml" /><Relationship Id="rId18" Type="http://schemas.openxmlformats.org/officeDocument/2006/relationships/slideLayout" Target="../slideLayouts/slideLayout18.xml" /><Relationship Id="rId19" Type="http://schemas.openxmlformats.org/officeDocument/2006/relationships/slideLayout" Target="../slideLayouts/slideLayout19.xml" /><Relationship Id="rId2" Type="http://schemas.openxmlformats.org/officeDocument/2006/relationships/slideLayout" Target="../slideLayouts/slideLayout2.xml" /><Relationship Id="rId20" Type="http://schemas.openxmlformats.org/officeDocument/2006/relationships/slideLayout" Target="../slideLayouts/slideLayout20.xml" /><Relationship Id="rId21" Type="http://schemas.openxmlformats.org/officeDocument/2006/relationships/slideLayout" Target="../slideLayouts/slideLayout21.xml" /><Relationship Id="rId22" Type="http://schemas.openxmlformats.org/officeDocument/2006/relationships/slideLayout" Target="../slideLayouts/slideLayout22.xml" /><Relationship Id="rId23" Type="http://schemas.openxmlformats.org/officeDocument/2006/relationships/slideLayout" Target="../slideLayouts/slideLayout23.xml" /><Relationship Id="rId24" Type="http://schemas.openxmlformats.org/officeDocument/2006/relationships/slideLayout" Target="../slideLayouts/slideLayout24.xml" /><Relationship Id="rId25" Type="http://schemas.openxmlformats.org/officeDocument/2006/relationships/slideLayout" Target="../slideLayouts/slideLayout25.xml" /><Relationship Id="rId26" Type="http://schemas.openxmlformats.org/officeDocument/2006/relationships/tags" Target="../tags/tag99.xml" /><Relationship Id="rId27" Type="http://schemas.openxmlformats.org/officeDocument/2006/relationships/tags" Target="../tags/tag100.xml" /><Relationship Id="rId28" Type="http://schemas.openxmlformats.org/officeDocument/2006/relationships/tags" Target="../tags/tag101.xml" /><Relationship Id="rId29" Type="http://schemas.openxmlformats.org/officeDocument/2006/relationships/tags" Target="../tags/tag102.xml" /><Relationship Id="rId3" Type="http://schemas.openxmlformats.org/officeDocument/2006/relationships/slideLayout" Target="../slideLayouts/slideLayout3.xml" /><Relationship Id="rId30" Type="http://schemas.openxmlformats.org/officeDocument/2006/relationships/tags" Target="../tags/tag103.xml" /><Relationship Id="rId31" Type="http://schemas.openxmlformats.org/officeDocument/2006/relationships/tags" Target="../tags/tag104.xml" /><Relationship Id="rId32" Type="http://schemas.openxmlformats.org/officeDocument/2006/relationships/image" Target="../media/image3.png" /><Relationship Id="rId33" Type="http://schemas.openxmlformats.org/officeDocument/2006/relationships/tags" Target="../tags/tag105.xml" /><Relationship Id="rId34" Type="http://schemas.openxmlformats.org/officeDocument/2006/relationships/image" Target="file:///D:\qq&#25991;&#20214;\712321467\Image\C2C\Image2\%7b75232B38-A165-1FB7-499C-2E1C792CACB5%7d.png" TargetMode="External" /><Relationship Id="rId35" Type="http://schemas.openxmlformats.org/officeDocument/2006/relationships/image" Target="../media/image4.png" /><Relationship Id="rId36" Type="http://schemas.openxmlformats.org/officeDocument/2006/relationships/tags" Target="../tags/tag106.xml" /><Relationship Id="rId37" Type="http://schemas.openxmlformats.org/officeDocument/2006/relationships/tags" Target="../tags/tag107.xml" /><Relationship Id="rId38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26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0</a:t>
            </a:fld>
            <a:endParaRPr lang="zh-CN" altLang="en-US"/>
          </a:p>
        </p:txBody>
      </p:sp>
      <p:pic>
        <p:nvPicPr>
          <p:cNvPr id="7" name="图片 6" descr="标准"/>
          <p:cNvPicPr>
            <a:picLocks noChangeAspect="1"/>
          </p:cNvPicPr>
          <p:nvPr userDrawn="1">
            <p:custDataLst>
              <p:tags r:id="rId33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0814050" y="59690"/>
            <a:ext cx="1253490" cy="440055"/>
          </a:xfrm>
          <a:prstGeom prst="rect">
            <a:avLst/>
          </a:prstGeom>
        </p:spPr>
      </p:pic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5" r:link="rId3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  <p:custDataLst>
      <p:tags r:id="rId3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120.xml" /><Relationship Id="rId3" Type="http://schemas.openxmlformats.org/officeDocument/2006/relationships/tags" Target="../tags/tag121.xml" /><Relationship Id="rId4" Type="http://schemas.openxmlformats.org/officeDocument/2006/relationships/tags" Target="../tags/tag122.xml" /><Relationship Id="rId5" Type="http://schemas.openxmlformats.org/officeDocument/2006/relationships/tags" Target="../tags/tag123.xml" /><Relationship Id="rId6" Type="http://schemas.openxmlformats.org/officeDocument/2006/relationships/tags" Target="../tags/tag124.xml" /><Relationship Id="rId7" Type="http://schemas.openxmlformats.org/officeDocument/2006/relationships/tags" Target="../tags/tag125.xml" /><Relationship Id="rId8" Type="http://schemas.openxmlformats.org/officeDocument/2006/relationships/tags" Target="../tags/tag126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89.xml" /><Relationship Id="rId11" Type="http://schemas.openxmlformats.org/officeDocument/2006/relationships/tags" Target="../tags/tag290.xml" /><Relationship Id="rId12" Type="http://schemas.openxmlformats.org/officeDocument/2006/relationships/tags" Target="../tags/tag291.xml" /><Relationship Id="rId13" Type="http://schemas.openxmlformats.org/officeDocument/2006/relationships/tags" Target="../tags/tag292.xml" /><Relationship Id="rId14" Type="http://schemas.openxmlformats.org/officeDocument/2006/relationships/tags" Target="../tags/tag293.xml" /><Relationship Id="rId15" Type="http://schemas.openxmlformats.org/officeDocument/2006/relationships/tags" Target="../tags/tag294.xml" /><Relationship Id="rId16" Type="http://schemas.openxmlformats.org/officeDocument/2006/relationships/tags" Target="../tags/tag295.xml" /><Relationship Id="rId17" Type="http://schemas.openxmlformats.org/officeDocument/2006/relationships/tags" Target="../tags/tag296.xml" /><Relationship Id="rId18" Type="http://schemas.openxmlformats.org/officeDocument/2006/relationships/tags" Target="../tags/tag297.xml" /><Relationship Id="rId19" Type="http://schemas.openxmlformats.org/officeDocument/2006/relationships/tags" Target="../tags/tag298.xml" /><Relationship Id="rId2" Type="http://schemas.openxmlformats.org/officeDocument/2006/relationships/tags" Target="../tags/tag281.xml" /><Relationship Id="rId20" Type="http://schemas.openxmlformats.org/officeDocument/2006/relationships/tags" Target="../tags/tag299.xml" /><Relationship Id="rId21" Type="http://schemas.openxmlformats.org/officeDocument/2006/relationships/tags" Target="../tags/tag300.xml" /><Relationship Id="rId22" Type="http://schemas.openxmlformats.org/officeDocument/2006/relationships/tags" Target="../tags/tag301.xml" /><Relationship Id="rId23" Type="http://schemas.openxmlformats.org/officeDocument/2006/relationships/tags" Target="../tags/tag302.xml" /><Relationship Id="rId24" Type="http://schemas.openxmlformats.org/officeDocument/2006/relationships/tags" Target="../tags/tag303.xml" /><Relationship Id="rId25" Type="http://schemas.openxmlformats.org/officeDocument/2006/relationships/tags" Target="../tags/tag304.xml" /><Relationship Id="rId26" Type="http://schemas.openxmlformats.org/officeDocument/2006/relationships/tags" Target="../tags/tag305.xml" /><Relationship Id="rId27" Type="http://schemas.openxmlformats.org/officeDocument/2006/relationships/tags" Target="../tags/tag306.xml" /><Relationship Id="rId28" Type="http://schemas.openxmlformats.org/officeDocument/2006/relationships/tags" Target="../tags/tag307.xml" /><Relationship Id="rId29" Type="http://schemas.openxmlformats.org/officeDocument/2006/relationships/tags" Target="../tags/tag308.xml" /><Relationship Id="rId3" Type="http://schemas.openxmlformats.org/officeDocument/2006/relationships/tags" Target="../tags/tag282.xml" /><Relationship Id="rId30" Type="http://schemas.openxmlformats.org/officeDocument/2006/relationships/tags" Target="../tags/tag309.xml" /><Relationship Id="rId31" Type="http://schemas.openxmlformats.org/officeDocument/2006/relationships/tags" Target="../tags/tag310.xml" /><Relationship Id="rId32" Type="http://schemas.openxmlformats.org/officeDocument/2006/relationships/tags" Target="../tags/tag311.xml" /><Relationship Id="rId33" Type="http://schemas.openxmlformats.org/officeDocument/2006/relationships/tags" Target="../tags/tag312.xml" /><Relationship Id="rId34" Type="http://schemas.openxmlformats.org/officeDocument/2006/relationships/tags" Target="../tags/tag313.xml" /><Relationship Id="rId35" Type="http://schemas.openxmlformats.org/officeDocument/2006/relationships/tags" Target="../tags/tag314.xml" /><Relationship Id="rId36" Type="http://schemas.openxmlformats.org/officeDocument/2006/relationships/tags" Target="../tags/tag315.xml" /><Relationship Id="rId37" Type="http://schemas.openxmlformats.org/officeDocument/2006/relationships/tags" Target="../tags/tag316.xml" /><Relationship Id="rId38" Type="http://schemas.openxmlformats.org/officeDocument/2006/relationships/tags" Target="../tags/tag317.xml" /><Relationship Id="rId39" Type="http://schemas.openxmlformats.org/officeDocument/2006/relationships/tags" Target="../tags/tag318.xml" /><Relationship Id="rId4" Type="http://schemas.openxmlformats.org/officeDocument/2006/relationships/tags" Target="../tags/tag283.xml" /><Relationship Id="rId40" Type="http://schemas.openxmlformats.org/officeDocument/2006/relationships/tags" Target="../tags/tag319.xml" /><Relationship Id="rId41" Type="http://schemas.openxmlformats.org/officeDocument/2006/relationships/tags" Target="../tags/tag320.xml" /><Relationship Id="rId42" Type="http://schemas.openxmlformats.org/officeDocument/2006/relationships/tags" Target="../tags/tag321.xml" /><Relationship Id="rId43" Type="http://schemas.openxmlformats.org/officeDocument/2006/relationships/tags" Target="../tags/tag322.xml" /><Relationship Id="rId44" Type="http://schemas.openxmlformats.org/officeDocument/2006/relationships/tags" Target="../tags/tag323.xml" /><Relationship Id="rId45" Type="http://schemas.openxmlformats.org/officeDocument/2006/relationships/tags" Target="../tags/tag324.xml" /><Relationship Id="rId46" Type="http://schemas.openxmlformats.org/officeDocument/2006/relationships/tags" Target="../tags/tag325.xml" /><Relationship Id="rId47" Type="http://schemas.openxmlformats.org/officeDocument/2006/relationships/tags" Target="../tags/tag326.xml" /><Relationship Id="rId48" Type="http://schemas.openxmlformats.org/officeDocument/2006/relationships/tags" Target="../tags/tag327.xml" /><Relationship Id="rId49" Type="http://schemas.openxmlformats.org/officeDocument/2006/relationships/tags" Target="../tags/tag328.xml" /><Relationship Id="rId5" Type="http://schemas.openxmlformats.org/officeDocument/2006/relationships/tags" Target="../tags/tag284.xml" /><Relationship Id="rId50" Type="http://schemas.openxmlformats.org/officeDocument/2006/relationships/tags" Target="../tags/tag329.xml" /><Relationship Id="rId51" Type="http://schemas.openxmlformats.org/officeDocument/2006/relationships/tags" Target="../tags/tag330.xml" /><Relationship Id="rId52" Type="http://schemas.openxmlformats.org/officeDocument/2006/relationships/tags" Target="../tags/tag331.xml" /><Relationship Id="rId53" Type="http://schemas.openxmlformats.org/officeDocument/2006/relationships/tags" Target="../tags/tag332.xml" /><Relationship Id="rId54" Type="http://schemas.openxmlformats.org/officeDocument/2006/relationships/tags" Target="../tags/tag333.xml" /><Relationship Id="rId55" Type="http://schemas.openxmlformats.org/officeDocument/2006/relationships/tags" Target="../tags/tag334.xml" /><Relationship Id="rId56" Type="http://schemas.openxmlformats.org/officeDocument/2006/relationships/tags" Target="../tags/tag335.xml" /><Relationship Id="rId57" Type="http://schemas.openxmlformats.org/officeDocument/2006/relationships/tags" Target="../tags/tag336.xml" /><Relationship Id="rId58" Type="http://schemas.openxmlformats.org/officeDocument/2006/relationships/tags" Target="../tags/tag337.xml" /><Relationship Id="rId59" Type="http://schemas.openxmlformats.org/officeDocument/2006/relationships/tags" Target="../tags/tag338.xml" /><Relationship Id="rId6" Type="http://schemas.openxmlformats.org/officeDocument/2006/relationships/tags" Target="../tags/tag285.xml" /><Relationship Id="rId60" Type="http://schemas.openxmlformats.org/officeDocument/2006/relationships/tags" Target="../tags/tag339.xml" /><Relationship Id="rId61" Type="http://schemas.openxmlformats.org/officeDocument/2006/relationships/tags" Target="../tags/tag340.xml" /><Relationship Id="rId62" Type="http://schemas.openxmlformats.org/officeDocument/2006/relationships/tags" Target="../tags/tag341.xml" /><Relationship Id="rId63" Type="http://schemas.openxmlformats.org/officeDocument/2006/relationships/tags" Target="../tags/tag342.xml" /><Relationship Id="rId64" Type="http://schemas.openxmlformats.org/officeDocument/2006/relationships/tags" Target="../tags/tag343.xml" /><Relationship Id="rId65" Type="http://schemas.openxmlformats.org/officeDocument/2006/relationships/tags" Target="../tags/tag344.xml" /><Relationship Id="rId66" Type="http://schemas.openxmlformats.org/officeDocument/2006/relationships/tags" Target="../tags/tag345.xml" /><Relationship Id="rId67" Type="http://schemas.openxmlformats.org/officeDocument/2006/relationships/tags" Target="../tags/tag346.xml" /><Relationship Id="rId68" Type="http://schemas.openxmlformats.org/officeDocument/2006/relationships/tags" Target="../tags/tag347.xml" /><Relationship Id="rId69" Type="http://schemas.openxmlformats.org/officeDocument/2006/relationships/tags" Target="../tags/tag348.xml" /><Relationship Id="rId7" Type="http://schemas.openxmlformats.org/officeDocument/2006/relationships/tags" Target="../tags/tag286.xml" /><Relationship Id="rId70" Type="http://schemas.openxmlformats.org/officeDocument/2006/relationships/tags" Target="../tags/tag349.xml" /><Relationship Id="rId71" Type="http://schemas.openxmlformats.org/officeDocument/2006/relationships/tags" Target="../tags/tag350.xml" /><Relationship Id="rId72" Type="http://schemas.openxmlformats.org/officeDocument/2006/relationships/tags" Target="../tags/tag351.xml" /><Relationship Id="rId73" Type="http://schemas.openxmlformats.org/officeDocument/2006/relationships/tags" Target="../tags/tag352.xml" /><Relationship Id="rId74" Type="http://schemas.openxmlformats.org/officeDocument/2006/relationships/tags" Target="../tags/tag353.xml" /><Relationship Id="rId75" Type="http://schemas.openxmlformats.org/officeDocument/2006/relationships/tags" Target="../tags/tag354.xml" /><Relationship Id="rId76" Type="http://schemas.openxmlformats.org/officeDocument/2006/relationships/tags" Target="../tags/tag355.xml" /><Relationship Id="rId77" Type="http://schemas.openxmlformats.org/officeDocument/2006/relationships/tags" Target="../tags/tag356.xml" /><Relationship Id="rId78" Type="http://schemas.openxmlformats.org/officeDocument/2006/relationships/image" Target="../media/image11.gif" /><Relationship Id="rId79" Type="http://schemas.openxmlformats.org/officeDocument/2006/relationships/tags" Target="../tags/tag357.xml" /><Relationship Id="rId8" Type="http://schemas.openxmlformats.org/officeDocument/2006/relationships/tags" Target="../tags/tag287.xml" /><Relationship Id="rId80" Type="http://schemas.openxmlformats.org/officeDocument/2006/relationships/tags" Target="../tags/tag358.xml" /><Relationship Id="rId9" Type="http://schemas.openxmlformats.org/officeDocument/2006/relationships/tags" Target="../tags/tag288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359.xml" /><Relationship Id="rId3" Type="http://schemas.openxmlformats.org/officeDocument/2006/relationships/tags" Target="../tags/tag360.xml" /><Relationship Id="rId4" Type="http://schemas.openxmlformats.org/officeDocument/2006/relationships/tags" Target="../tags/tag361.xml" /><Relationship Id="rId5" Type="http://schemas.openxmlformats.org/officeDocument/2006/relationships/tags" Target="../tags/tag362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369.xml" /><Relationship Id="rId11" Type="http://schemas.openxmlformats.org/officeDocument/2006/relationships/tags" Target="../tags/tag370.xml" /><Relationship Id="rId12" Type="http://schemas.openxmlformats.org/officeDocument/2006/relationships/tags" Target="../tags/tag371.xml" /><Relationship Id="rId13" Type="http://schemas.openxmlformats.org/officeDocument/2006/relationships/tags" Target="../tags/tag372.xml" /><Relationship Id="rId2" Type="http://schemas.openxmlformats.org/officeDocument/2006/relationships/tags" Target="../tags/tag363.xml" /><Relationship Id="rId3" Type="http://schemas.openxmlformats.org/officeDocument/2006/relationships/tags" Target="../tags/tag364.xml" /><Relationship Id="rId4" Type="http://schemas.openxmlformats.org/officeDocument/2006/relationships/hyperlink" Target="&#12304;&#29289;&#29702;&#12305;&#25506;&#31350;&#28369;&#21160;&#25705;&#25830;&#21147;&#30340;&#24433;&#21709;&#22240;&#32032;%20&#26631;&#28165;(270P).qlv" TargetMode="External" /><Relationship Id="rId5" Type="http://schemas.openxmlformats.org/officeDocument/2006/relationships/image" Target="../media/image12.gif" /><Relationship Id="rId6" Type="http://schemas.openxmlformats.org/officeDocument/2006/relationships/tags" Target="../tags/tag365.xml" /><Relationship Id="rId7" Type="http://schemas.openxmlformats.org/officeDocument/2006/relationships/tags" Target="../tags/tag366.xml" /><Relationship Id="rId8" Type="http://schemas.openxmlformats.org/officeDocument/2006/relationships/tags" Target="../tags/tag367.xml" /><Relationship Id="rId9" Type="http://schemas.openxmlformats.org/officeDocument/2006/relationships/tags" Target="../tags/tag368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380.xml" /><Relationship Id="rId11" Type="http://schemas.openxmlformats.org/officeDocument/2006/relationships/tags" Target="../tags/tag381.xml" /><Relationship Id="rId2" Type="http://schemas.openxmlformats.org/officeDocument/2006/relationships/tags" Target="../tags/tag373.xml" /><Relationship Id="rId3" Type="http://schemas.openxmlformats.org/officeDocument/2006/relationships/tags" Target="../tags/tag374.xml" /><Relationship Id="rId4" Type="http://schemas.openxmlformats.org/officeDocument/2006/relationships/tags" Target="../tags/tag375.xml" /><Relationship Id="rId5" Type="http://schemas.openxmlformats.org/officeDocument/2006/relationships/image" Target="../media/image13.jpeg" /><Relationship Id="rId6" Type="http://schemas.openxmlformats.org/officeDocument/2006/relationships/tags" Target="../tags/tag376.xml" /><Relationship Id="rId7" Type="http://schemas.openxmlformats.org/officeDocument/2006/relationships/tags" Target="../tags/tag377.xml" /><Relationship Id="rId8" Type="http://schemas.openxmlformats.org/officeDocument/2006/relationships/tags" Target="../tags/tag378.xml" /><Relationship Id="rId9" Type="http://schemas.openxmlformats.org/officeDocument/2006/relationships/tags" Target="../tags/tag379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tags" Target="../tags/tag382.xml" /><Relationship Id="rId3" Type="http://schemas.openxmlformats.org/officeDocument/2006/relationships/image" Target="../media/image14.png" /><Relationship Id="rId4" Type="http://schemas.openxmlformats.org/officeDocument/2006/relationships/tags" Target="../tags/tag383.xml" /><Relationship Id="rId5" Type="http://schemas.openxmlformats.org/officeDocument/2006/relationships/video" Target="../media/media1.mp4" /><Relationship Id="rId6" Type="http://schemas.microsoft.com/office/2007/relationships/media" Target="../media/media1.mp4" /><Relationship Id="rId7" Type="http://schemas.openxmlformats.org/officeDocument/2006/relationships/tags" Target="../tags/tag384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392.xml" /><Relationship Id="rId11" Type="http://schemas.openxmlformats.org/officeDocument/2006/relationships/tags" Target="../tags/tag393.xml" /><Relationship Id="rId12" Type="http://schemas.openxmlformats.org/officeDocument/2006/relationships/tags" Target="../tags/tag394.xml" /><Relationship Id="rId13" Type="http://schemas.openxmlformats.org/officeDocument/2006/relationships/tags" Target="../tags/tag395.xml" /><Relationship Id="rId14" Type="http://schemas.openxmlformats.org/officeDocument/2006/relationships/tags" Target="../tags/tag396.xml" /><Relationship Id="rId2" Type="http://schemas.openxmlformats.org/officeDocument/2006/relationships/tags" Target="../tags/tag385.xml" /><Relationship Id="rId3" Type="http://schemas.openxmlformats.org/officeDocument/2006/relationships/tags" Target="../tags/tag386.xml" /><Relationship Id="rId4" Type="http://schemas.openxmlformats.org/officeDocument/2006/relationships/tags" Target="../tags/tag387.xml" /><Relationship Id="rId5" Type="http://schemas.openxmlformats.org/officeDocument/2006/relationships/image" Target="../media/image15.png" /><Relationship Id="rId6" Type="http://schemas.openxmlformats.org/officeDocument/2006/relationships/tags" Target="../tags/tag388.xml" /><Relationship Id="rId7" Type="http://schemas.openxmlformats.org/officeDocument/2006/relationships/tags" Target="../tags/tag389.xml" /><Relationship Id="rId8" Type="http://schemas.openxmlformats.org/officeDocument/2006/relationships/tags" Target="../tags/tag390.xml" /><Relationship Id="rId9" Type="http://schemas.openxmlformats.org/officeDocument/2006/relationships/tags" Target="../tags/tag391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tags" Target="../tags/tag397.xml" /><Relationship Id="rId3" Type="http://schemas.openxmlformats.org/officeDocument/2006/relationships/tags" Target="../tags/tag398.xml" /><Relationship Id="rId4" Type="http://schemas.openxmlformats.org/officeDocument/2006/relationships/tags" Target="../tags/tag399.xml" /><Relationship Id="rId5" Type="http://schemas.openxmlformats.org/officeDocument/2006/relationships/tags" Target="../tags/tag400.xml" /><Relationship Id="rId6" Type="http://schemas.openxmlformats.org/officeDocument/2006/relationships/tags" Target="../tags/tag401.xml" /><Relationship Id="rId7" Type="http://schemas.openxmlformats.org/officeDocument/2006/relationships/tags" Target="../tags/tag402.xml" /><Relationship Id="rId8" Type="http://schemas.openxmlformats.org/officeDocument/2006/relationships/tags" Target="../tags/tag403.xml" /><Relationship Id="rId9" Type="http://schemas.openxmlformats.org/officeDocument/2006/relationships/tags" Target="../tags/tag404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tags" Target="../tags/tag405.xml" /><Relationship Id="rId3" Type="http://schemas.openxmlformats.org/officeDocument/2006/relationships/image" Target="../media/image16.png" /><Relationship Id="rId4" Type="http://schemas.openxmlformats.org/officeDocument/2006/relationships/tags" Target="../tags/tag406.xml" /><Relationship Id="rId5" Type="http://schemas.openxmlformats.org/officeDocument/2006/relationships/video" Target="../media/media2.mp4" /><Relationship Id="rId6" Type="http://schemas.microsoft.com/office/2007/relationships/media" Target="../media/media2.mp4" /><Relationship Id="rId7" Type="http://schemas.openxmlformats.org/officeDocument/2006/relationships/tags" Target="../tags/tag407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413.xml" /><Relationship Id="rId11" Type="http://schemas.openxmlformats.org/officeDocument/2006/relationships/tags" Target="../tags/tag414.xml" /><Relationship Id="rId12" Type="http://schemas.openxmlformats.org/officeDocument/2006/relationships/tags" Target="../tags/tag415.xml" /><Relationship Id="rId13" Type="http://schemas.openxmlformats.org/officeDocument/2006/relationships/tags" Target="../tags/tag416.xml" /><Relationship Id="rId14" Type="http://schemas.openxmlformats.org/officeDocument/2006/relationships/vmlDrawing" Target="../drawings/vmlDrawing1.vml" /><Relationship Id="rId2" Type="http://schemas.openxmlformats.org/officeDocument/2006/relationships/tags" Target="../tags/tag408.xml" /><Relationship Id="rId3" Type="http://schemas.openxmlformats.org/officeDocument/2006/relationships/tags" Target="../tags/tag409.xml" /><Relationship Id="rId4" Type="http://schemas.openxmlformats.org/officeDocument/2006/relationships/tags" Target="../tags/tag410.xml" /><Relationship Id="rId5" Type="http://schemas.openxmlformats.org/officeDocument/2006/relationships/oleObject" Target="../embeddings/oleObject1.bin" TargetMode="Internal" /><Relationship Id="rId6" Type="http://schemas.openxmlformats.org/officeDocument/2006/relationships/image" Target="../media/image17.wmf" /><Relationship Id="rId7" Type="http://schemas.openxmlformats.org/officeDocument/2006/relationships/image" Target="../media/image18.jpeg" /><Relationship Id="rId8" Type="http://schemas.openxmlformats.org/officeDocument/2006/relationships/tags" Target="../tags/tag411.xml" /><Relationship Id="rId9" Type="http://schemas.openxmlformats.org/officeDocument/2006/relationships/tags" Target="../tags/tag412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425.xml" /><Relationship Id="rId11" Type="http://schemas.openxmlformats.org/officeDocument/2006/relationships/tags" Target="../tags/tag426.xml" /><Relationship Id="rId12" Type="http://schemas.openxmlformats.org/officeDocument/2006/relationships/tags" Target="../tags/tag427.xml" /><Relationship Id="rId13" Type="http://schemas.openxmlformats.org/officeDocument/2006/relationships/tags" Target="../tags/tag428.xml" /><Relationship Id="rId14" Type="http://schemas.openxmlformats.org/officeDocument/2006/relationships/tags" Target="../tags/tag429.xml" /><Relationship Id="rId15" Type="http://schemas.openxmlformats.org/officeDocument/2006/relationships/tags" Target="../tags/tag430.xml" /><Relationship Id="rId16" Type="http://schemas.openxmlformats.org/officeDocument/2006/relationships/image" Target="../media/image19.png" /><Relationship Id="rId17" Type="http://schemas.openxmlformats.org/officeDocument/2006/relationships/image" Target="../media/image20.svg" /><Relationship Id="rId18" Type="http://schemas.openxmlformats.org/officeDocument/2006/relationships/tags" Target="../tags/tag431.xml" /><Relationship Id="rId19" Type="http://schemas.openxmlformats.org/officeDocument/2006/relationships/tags" Target="../tags/tag432.xml" /><Relationship Id="rId2" Type="http://schemas.openxmlformats.org/officeDocument/2006/relationships/tags" Target="../tags/tag417.xml" /><Relationship Id="rId3" Type="http://schemas.openxmlformats.org/officeDocument/2006/relationships/tags" Target="../tags/tag418.xml" /><Relationship Id="rId4" Type="http://schemas.openxmlformats.org/officeDocument/2006/relationships/tags" Target="../tags/tag419.xml" /><Relationship Id="rId5" Type="http://schemas.openxmlformats.org/officeDocument/2006/relationships/tags" Target="../tags/tag420.xml" /><Relationship Id="rId6" Type="http://schemas.openxmlformats.org/officeDocument/2006/relationships/tags" Target="../tags/tag421.xml" /><Relationship Id="rId7" Type="http://schemas.openxmlformats.org/officeDocument/2006/relationships/tags" Target="../tags/tag422.xml" /><Relationship Id="rId8" Type="http://schemas.openxmlformats.org/officeDocument/2006/relationships/tags" Target="../tags/tag423.xml" /><Relationship Id="rId9" Type="http://schemas.openxmlformats.org/officeDocument/2006/relationships/tags" Target="../tags/tag424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135.xml" /><Relationship Id="rId11" Type="http://schemas.openxmlformats.org/officeDocument/2006/relationships/tags" Target="../tags/tag136.xml" /><Relationship Id="rId12" Type="http://schemas.openxmlformats.org/officeDocument/2006/relationships/tags" Target="../tags/tag137.xml" /><Relationship Id="rId13" Type="http://schemas.openxmlformats.org/officeDocument/2006/relationships/tags" Target="../tags/tag138.xml" /><Relationship Id="rId14" Type="http://schemas.openxmlformats.org/officeDocument/2006/relationships/tags" Target="../tags/tag139.xml" /><Relationship Id="rId15" Type="http://schemas.openxmlformats.org/officeDocument/2006/relationships/tags" Target="../tags/tag140.xml" /><Relationship Id="rId2" Type="http://schemas.openxmlformats.org/officeDocument/2006/relationships/tags" Target="../tags/tag127.xml" /><Relationship Id="rId3" Type="http://schemas.openxmlformats.org/officeDocument/2006/relationships/tags" Target="../tags/tag128.xml" /><Relationship Id="rId4" Type="http://schemas.openxmlformats.org/officeDocument/2006/relationships/tags" Target="../tags/tag129.xml" /><Relationship Id="rId5" Type="http://schemas.openxmlformats.org/officeDocument/2006/relationships/tags" Target="../tags/tag130.xml" /><Relationship Id="rId6" Type="http://schemas.openxmlformats.org/officeDocument/2006/relationships/tags" Target="../tags/tag131.xml" /><Relationship Id="rId7" Type="http://schemas.openxmlformats.org/officeDocument/2006/relationships/tags" Target="../tags/tag132.xml" /><Relationship Id="rId8" Type="http://schemas.openxmlformats.org/officeDocument/2006/relationships/tags" Target="../tags/tag133.xml" /><Relationship Id="rId9" Type="http://schemas.openxmlformats.org/officeDocument/2006/relationships/tags" Target="../tags/tag134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433.xml" /><Relationship Id="rId3" Type="http://schemas.openxmlformats.org/officeDocument/2006/relationships/tags" Target="../tags/tag434.xml" /><Relationship Id="rId4" Type="http://schemas.openxmlformats.org/officeDocument/2006/relationships/tags" Target="../tags/tag435.xml" /><Relationship Id="rId5" Type="http://schemas.openxmlformats.org/officeDocument/2006/relationships/tags" Target="../tags/tag436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10" Type="http://schemas.openxmlformats.org/officeDocument/2006/relationships/tags" Target="../tags/tag445.xml" /><Relationship Id="rId11" Type="http://schemas.openxmlformats.org/officeDocument/2006/relationships/tags" Target="../tags/tag446.xml" /><Relationship Id="rId12" Type="http://schemas.openxmlformats.org/officeDocument/2006/relationships/tags" Target="../tags/tag447.xml" /><Relationship Id="rId13" Type="http://schemas.openxmlformats.org/officeDocument/2006/relationships/tags" Target="../tags/tag448.xml" /><Relationship Id="rId14" Type="http://schemas.openxmlformats.org/officeDocument/2006/relationships/tags" Target="../tags/tag449.xml" /><Relationship Id="rId15" Type="http://schemas.openxmlformats.org/officeDocument/2006/relationships/tags" Target="../tags/tag450.xml" /><Relationship Id="rId16" Type="http://schemas.openxmlformats.org/officeDocument/2006/relationships/tags" Target="../tags/tag451.xml" /><Relationship Id="rId17" Type="http://schemas.openxmlformats.org/officeDocument/2006/relationships/tags" Target="../tags/tag452.xml" /><Relationship Id="rId18" Type="http://schemas.openxmlformats.org/officeDocument/2006/relationships/tags" Target="../tags/tag453.xml" /><Relationship Id="rId19" Type="http://schemas.openxmlformats.org/officeDocument/2006/relationships/tags" Target="../tags/tag454.xml" /><Relationship Id="rId2" Type="http://schemas.openxmlformats.org/officeDocument/2006/relationships/tags" Target="../tags/tag437.xml" /><Relationship Id="rId20" Type="http://schemas.openxmlformats.org/officeDocument/2006/relationships/tags" Target="../tags/tag455.xml" /><Relationship Id="rId21" Type="http://schemas.openxmlformats.org/officeDocument/2006/relationships/image" Target="../media/image10.gif" /><Relationship Id="rId22" Type="http://schemas.openxmlformats.org/officeDocument/2006/relationships/tags" Target="../tags/tag456.xml" /><Relationship Id="rId23" Type="http://schemas.openxmlformats.org/officeDocument/2006/relationships/tags" Target="../tags/tag457.xml" /><Relationship Id="rId24" Type="http://schemas.openxmlformats.org/officeDocument/2006/relationships/tags" Target="../tags/tag458.xml" /><Relationship Id="rId25" Type="http://schemas.openxmlformats.org/officeDocument/2006/relationships/image" Target="../media/image7.gif" /><Relationship Id="rId26" Type="http://schemas.openxmlformats.org/officeDocument/2006/relationships/tags" Target="../tags/tag459.xml" /><Relationship Id="rId27" Type="http://schemas.openxmlformats.org/officeDocument/2006/relationships/tags" Target="../tags/tag460.xml" /><Relationship Id="rId3" Type="http://schemas.openxmlformats.org/officeDocument/2006/relationships/tags" Target="../tags/tag438.xml" /><Relationship Id="rId4" Type="http://schemas.openxmlformats.org/officeDocument/2006/relationships/tags" Target="../tags/tag439.xml" /><Relationship Id="rId5" Type="http://schemas.openxmlformats.org/officeDocument/2006/relationships/tags" Target="../tags/tag440.xml" /><Relationship Id="rId6" Type="http://schemas.openxmlformats.org/officeDocument/2006/relationships/tags" Target="../tags/tag441.xml" /><Relationship Id="rId7" Type="http://schemas.openxmlformats.org/officeDocument/2006/relationships/tags" Target="../tags/tag442.xml" /><Relationship Id="rId8" Type="http://schemas.openxmlformats.org/officeDocument/2006/relationships/tags" Target="../tags/tag443.xml" /><Relationship Id="rId9" Type="http://schemas.openxmlformats.org/officeDocument/2006/relationships/tags" Target="../tags/tag444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461.xml" /><Relationship Id="rId3" Type="http://schemas.openxmlformats.org/officeDocument/2006/relationships/tags" Target="../tags/tag462.xml" /><Relationship Id="rId4" Type="http://schemas.openxmlformats.org/officeDocument/2006/relationships/tags" Target="../tags/tag463.xml" /><Relationship Id="rId5" Type="http://schemas.openxmlformats.org/officeDocument/2006/relationships/tags" Target="../tags/tag464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465.xml" /><Relationship Id="rId3" Type="http://schemas.openxmlformats.org/officeDocument/2006/relationships/tags" Target="../tags/tag466.xml" /><Relationship Id="rId4" Type="http://schemas.openxmlformats.org/officeDocument/2006/relationships/tags" Target="../tags/tag467.xml" /><Relationship Id="rId5" Type="http://schemas.openxmlformats.org/officeDocument/2006/relationships/tags" Target="../tags/tag468.xml" /><Relationship Id="rId6" Type="http://schemas.openxmlformats.org/officeDocument/2006/relationships/tags" Target="../tags/tag469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470.xml" /><Relationship Id="rId3" Type="http://schemas.openxmlformats.org/officeDocument/2006/relationships/tags" Target="../tags/tag471.xml" /><Relationship Id="rId4" Type="http://schemas.openxmlformats.org/officeDocument/2006/relationships/tags" Target="../tags/tag472.xml" /><Relationship Id="rId5" Type="http://schemas.openxmlformats.org/officeDocument/2006/relationships/tags" Target="../tags/tag473.xml" /><Relationship Id="rId6" Type="http://schemas.openxmlformats.org/officeDocument/2006/relationships/image" Target="../media/image21.png" /><Relationship Id="rId7" Type="http://schemas.openxmlformats.org/officeDocument/2006/relationships/tags" Target="../tags/tag474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475.xml" /><Relationship Id="rId3" Type="http://schemas.openxmlformats.org/officeDocument/2006/relationships/tags" Target="../tags/tag476.xml" /><Relationship Id="rId4" Type="http://schemas.openxmlformats.org/officeDocument/2006/relationships/tags" Target="../tags/tag477.xml" /><Relationship Id="rId5" Type="http://schemas.openxmlformats.org/officeDocument/2006/relationships/tags" Target="../tags/tag478.xml" /><Relationship Id="rId6" Type="http://schemas.openxmlformats.org/officeDocument/2006/relationships/image" Target="../media/image22.png" /><Relationship Id="rId7" Type="http://schemas.openxmlformats.org/officeDocument/2006/relationships/tags" Target="../tags/tag479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480.xml" /><Relationship Id="rId3" Type="http://schemas.openxmlformats.org/officeDocument/2006/relationships/tags" Target="../tags/tag481.xml" /><Relationship Id="rId4" Type="http://schemas.openxmlformats.org/officeDocument/2006/relationships/image" Target="../media/image23.png" /><Relationship Id="rId5" Type="http://schemas.openxmlformats.org/officeDocument/2006/relationships/tags" Target="../tags/tag482.xml" /><Relationship Id="rId6" Type="http://schemas.openxmlformats.org/officeDocument/2006/relationships/tags" Target="../tags/tag483.xml" /><Relationship Id="rId7" Type="http://schemas.openxmlformats.org/officeDocument/2006/relationships/tags" Target="../tags/tag484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485.xml" /><Relationship Id="rId3" Type="http://schemas.openxmlformats.org/officeDocument/2006/relationships/tags" Target="../tags/tag486.xml" /><Relationship Id="rId4" Type="http://schemas.openxmlformats.org/officeDocument/2006/relationships/tags" Target="../tags/tag487.xml" /><Relationship Id="rId5" Type="http://schemas.openxmlformats.org/officeDocument/2006/relationships/tags" Target="../tags/tag488.xml" /><Relationship Id="rId6" Type="http://schemas.openxmlformats.org/officeDocument/2006/relationships/image" Target="../media/image24.png" /><Relationship Id="rId7" Type="http://schemas.openxmlformats.org/officeDocument/2006/relationships/tags" Target="../tags/tag489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tags" Target="../tags/tag490.xml" /><Relationship Id="rId3" Type="http://schemas.openxmlformats.org/officeDocument/2006/relationships/tags" Target="../tags/tag491.xml" /><Relationship Id="rId4" Type="http://schemas.openxmlformats.org/officeDocument/2006/relationships/tags" Target="../tags/tag492.xml" /><Relationship Id="rId5" Type="http://schemas.openxmlformats.org/officeDocument/2006/relationships/image" Target="../media/image3.png" /><Relationship Id="rId6" Type="http://schemas.openxmlformats.org/officeDocument/2006/relationships/tags" Target="../tags/tag493.xml" /><Relationship Id="rId7" Type="http://schemas.openxmlformats.org/officeDocument/2006/relationships/tags" Target="../tags/tag494.xml" /><Relationship Id="rId8" Type="http://schemas.openxmlformats.org/officeDocument/2006/relationships/tags" Target="../tags/tag495.xml" /><Relationship Id="rId9" Type="http://schemas.openxmlformats.org/officeDocument/2006/relationships/tags" Target="../tags/tag496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141.xml" /><Relationship Id="rId3" Type="http://schemas.openxmlformats.org/officeDocument/2006/relationships/tags" Target="../tags/tag142.xml" /><Relationship Id="rId4" Type="http://schemas.openxmlformats.org/officeDocument/2006/relationships/tags" Target="../tags/tag143.xml" /><Relationship Id="rId5" Type="http://schemas.openxmlformats.org/officeDocument/2006/relationships/image" Target="../media/image5.jpeg" /><Relationship Id="rId6" Type="http://schemas.openxmlformats.org/officeDocument/2006/relationships/tags" Target="../tags/tag144.xml" /><Relationship Id="rId7" Type="http://schemas.openxmlformats.org/officeDocument/2006/relationships/tags" Target="../tags/tag145.xml" /><Relationship Id="rId8" Type="http://schemas.openxmlformats.org/officeDocument/2006/relationships/tags" Target="../tags/tag146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147.xml" /><Relationship Id="rId3" Type="http://schemas.openxmlformats.org/officeDocument/2006/relationships/tags" Target="../tags/tag148.xml" /><Relationship Id="rId4" Type="http://schemas.openxmlformats.org/officeDocument/2006/relationships/tags" Target="../tags/tag149.xml" /><Relationship Id="rId5" Type="http://schemas.openxmlformats.org/officeDocument/2006/relationships/tags" Target="../tags/tag150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58.xml" /><Relationship Id="rId11" Type="http://schemas.openxmlformats.org/officeDocument/2006/relationships/tags" Target="../tags/tag159.xml" /><Relationship Id="rId12" Type="http://schemas.openxmlformats.org/officeDocument/2006/relationships/tags" Target="../tags/tag160.xml" /><Relationship Id="rId13" Type="http://schemas.openxmlformats.org/officeDocument/2006/relationships/tags" Target="../tags/tag161.xml" /><Relationship Id="rId2" Type="http://schemas.openxmlformats.org/officeDocument/2006/relationships/tags" Target="../tags/tag151.xml" /><Relationship Id="rId3" Type="http://schemas.openxmlformats.org/officeDocument/2006/relationships/tags" Target="../tags/tag152.xml" /><Relationship Id="rId4" Type="http://schemas.openxmlformats.org/officeDocument/2006/relationships/image" Target="../media/image6.gif" /><Relationship Id="rId5" Type="http://schemas.openxmlformats.org/officeDocument/2006/relationships/tags" Target="../tags/tag153.xml" /><Relationship Id="rId6" Type="http://schemas.openxmlformats.org/officeDocument/2006/relationships/tags" Target="../tags/tag154.xml" /><Relationship Id="rId7" Type="http://schemas.openxmlformats.org/officeDocument/2006/relationships/tags" Target="../tags/tag155.xml" /><Relationship Id="rId8" Type="http://schemas.openxmlformats.org/officeDocument/2006/relationships/tags" Target="../tags/tag156.xml" /><Relationship Id="rId9" Type="http://schemas.openxmlformats.org/officeDocument/2006/relationships/tags" Target="../tags/tag157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68.xml" /><Relationship Id="rId11" Type="http://schemas.openxmlformats.org/officeDocument/2006/relationships/tags" Target="../tags/tag169.xml" /><Relationship Id="rId12" Type="http://schemas.openxmlformats.org/officeDocument/2006/relationships/tags" Target="../tags/tag170.xml" /><Relationship Id="rId13" Type="http://schemas.openxmlformats.org/officeDocument/2006/relationships/tags" Target="../tags/tag171.xml" /><Relationship Id="rId14" Type="http://schemas.openxmlformats.org/officeDocument/2006/relationships/tags" Target="../tags/tag172.xml" /><Relationship Id="rId15" Type="http://schemas.openxmlformats.org/officeDocument/2006/relationships/tags" Target="../tags/tag173.xml" /><Relationship Id="rId16" Type="http://schemas.openxmlformats.org/officeDocument/2006/relationships/tags" Target="../tags/tag174.xml" /><Relationship Id="rId17" Type="http://schemas.openxmlformats.org/officeDocument/2006/relationships/image" Target="../media/image9.png" /><Relationship Id="rId18" Type="http://schemas.openxmlformats.org/officeDocument/2006/relationships/tags" Target="../tags/tag175.xml" /><Relationship Id="rId19" Type="http://schemas.openxmlformats.org/officeDocument/2006/relationships/tags" Target="../tags/tag176.xml" /><Relationship Id="rId2" Type="http://schemas.openxmlformats.org/officeDocument/2006/relationships/tags" Target="../tags/tag162.xml" /><Relationship Id="rId3" Type="http://schemas.openxmlformats.org/officeDocument/2006/relationships/tags" Target="../tags/tag163.xml" /><Relationship Id="rId4" Type="http://schemas.openxmlformats.org/officeDocument/2006/relationships/tags" Target="../tags/tag164.xml" /><Relationship Id="rId5" Type="http://schemas.openxmlformats.org/officeDocument/2006/relationships/tags" Target="../tags/tag165.xml" /><Relationship Id="rId6" Type="http://schemas.openxmlformats.org/officeDocument/2006/relationships/tags" Target="../tags/tag166.xml" /><Relationship Id="rId7" Type="http://schemas.openxmlformats.org/officeDocument/2006/relationships/image" Target="../media/image7.gif" /><Relationship Id="rId8" Type="http://schemas.openxmlformats.org/officeDocument/2006/relationships/tags" Target="../tags/tag167.xml" /><Relationship Id="rId9" Type="http://schemas.openxmlformats.org/officeDocument/2006/relationships/image" Target="../media/image8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177.xml" /><Relationship Id="rId3" Type="http://schemas.openxmlformats.org/officeDocument/2006/relationships/tags" Target="../tags/tag178.xml" /><Relationship Id="rId4" Type="http://schemas.openxmlformats.org/officeDocument/2006/relationships/tags" Target="../tags/tag179.xml" /><Relationship Id="rId5" Type="http://schemas.openxmlformats.org/officeDocument/2006/relationships/tags" Target="../tags/tag180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89.xml" /><Relationship Id="rId11" Type="http://schemas.openxmlformats.org/officeDocument/2006/relationships/tags" Target="../tags/tag190.xml" /><Relationship Id="rId12" Type="http://schemas.openxmlformats.org/officeDocument/2006/relationships/tags" Target="../tags/tag191.xml" /><Relationship Id="rId13" Type="http://schemas.openxmlformats.org/officeDocument/2006/relationships/tags" Target="../tags/tag192.xml" /><Relationship Id="rId14" Type="http://schemas.openxmlformats.org/officeDocument/2006/relationships/tags" Target="../tags/tag193.xml" /><Relationship Id="rId15" Type="http://schemas.openxmlformats.org/officeDocument/2006/relationships/tags" Target="../tags/tag194.xml" /><Relationship Id="rId16" Type="http://schemas.openxmlformats.org/officeDocument/2006/relationships/tags" Target="../tags/tag195.xml" /><Relationship Id="rId17" Type="http://schemas.openxmlformats.org/officeDocument/2006/relationships/tags" Target="../tags/tag196.xml" /><Relationship Id="rId18" Type="http://schemas.openxmlformats.org/officeDocument/2006/relationships/tags" Target="../tags/tag197.xml" /><Relationship Id="rId19" Type="http://schemas.openxmlformats.org/officeDocument/2006/relationships/tags" Target="../tags/tag198.xml" /><Relationship Id="rId2" Type="http://schemas.openxmlformats.org/officeDocument/2006/relationships/tags" Target="../tags/tag181.xml" /><Relationship Id="rId20" Type="http://schemas.openxmlformats.org/officeDocument/2006/relationships/tags" Target="../tags/tag199.xml" /><Relationship Id="rId21" Type="http://schemas.openxmlformats.org/officeDocument/2006/relationships/tags" Target="../tags/tag200.xml" /><Relationship Id="rId22" Type="http://schemas.openxmlformats.org/officeDocument/2006/relationships/tags" Target="../tags/tag201.xml" /><Relationship Id="rId23" Type="http://schemas.openxmlformats.org/officeDocument/2006/relationships/tags" Target="../tags/tag202.xml" /><Relationship Id="rId24" Type="http://schemas.openxmlformats.org/officeDocument/2006/relationships/tags" Target="../tags/tag203.xml" /><Relationship Id="rId25" Type="http://schemas.openxmlformats.org/officeDocument/2006/relationships/tags" Target="../tags/tag204.xml" /><Relationship Id="rId26" Type="http://schemas.openxmlformats.org/officeDocument/2006/relationships/tags" Target="../tags/tag205.xml" /><Relationship Id="rId27" Type="http://schemas.openxmlformats.org/officeDocument/2006/relationships/tags" Target="../tags/tag206.xml" /><Relationship Id="rId28" Type="http://schemas.openxmlformats.org/officeDocument/2006/relationships/tags" Target="../tags/tag207.xml" /><Relationship Id="rId29" Type="http://schemas.openxmlformats.org/officeDocument/2006/relationships/tags" Target="../tags/tag208.xml" /><Relationship Id="rId3" Type="http://schemas.openxmlformats.org/officeDocument/2006/relationships/tags" Target="../tags/tag182.xml" /><Relationship Id="rId30" Type="http://schemas.openxmlformats.org/officeDocument/2006/relationships/tags" Target="../tags/tag209.xml" /><Relationship Id="rId31" Type="http://schemas.openxmlformats.org/officeDocument/2006/relationships/tags" Target="../tags/tag210.xml" /><Relationship Id="rId32" Type="http://schemas.openxmlformats.org/officeDocument/2006/relationships/tags" Target="../tags/tag211.xml" /><Relationship Id="rId33" Type="http://schemas.openxmlformats.org/officeDocument/2006/relationships/tags" Target="../tags/tag212.xml" /><Relationship Id="rId34" Type="http://schemas.openxmlformats.org/officeDocument/2006/relationships/tags" Target="../tags/tag213.xml" /><Relationship Id="rId35" Type="http://schemas.openxmlformats.org/officeDocument/2006/relationships/tags" Target="../tags/tag214.xml" /><Relationship Id="rId36" Type="http://schemas.openxmlformats.org/officeDocument/2006/relationships/tags" Target="../tags/tag215.xml" /><Relationship Id="rId37" Type="http://schemas.openxmlformats.org/officeDocument/2006/relationships/image" Target="../media/image10.gif" /><Relationship Id="rId38" Type="http://schemas.openxmlformats.org/officeDocument/2006/relationships/tags" Target="../tags/tag216.xml" /><Relationship Id="rId39" Type="http://schemas.openxmlformats.org/officeDocument/2006/relationships/tags" Target="../tags/tag217.xml" /><Relationship Id="rId4" Type="http://schemas.openxmlformats.org/officeDocument/2006/relationships/tags" Target="../tags/tag183.xml" /><Relationship Id="rId40" Type="http://schemas.openxmlformats.org/officeDocument/2006/relationships/tags" Target="../tags/tag218.xml" /><Relationship Id="rId41" Type="http://schemas.openxmlformats.org/officeDocument/2006/relationships/tags" Target="../tags/tag219.xml" /><Relationship Id="rId42" Type="http://schemas.openxmlformats.org/officeDocument/2006/relationships/tags" Target="../tags/tag220.xml" /><Relationship Id="rId43" Type="http://schemas.openxmlformats.org/officeDocument/2006/relationships/tags" Target="../tags/tag221.xml" /><Relationship Id="rId44" Type="http://schemas.openxmlformats.org/officeDocument/2006/relationships/tags" Target="../tags/tag222.xml" /><Relationship Id="rId5" Type="http://schemas.openxmlformats.org/officeDocument/2006/relationships/tags" Target="../tags/tag184.xml" /><Relationship Id="rId6" Type="http://schemas.openxmlformats.org/officeDocument/2006/relationships/tags" Target="../tags/tag185.xml" /><Relationship Id="rId7" Type="http://schemas.openxmlformats.org/officeDocument/2006/relationships/tags" Target="../tags/tag186.xml" /><Relationship Id="rId8" Type="http://schemas.openxmlformats.org/officeDocument/2006/relationships/tags" Target="../tags/tag187.xml" /><Relationship Id="rId9" Type="http://schemas.openxmlformats.org/officeDocument/2006/relationships/tags" Target="../tags/tag188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31.xml" /><Relationship Id="rId11" Type="http://schemas.openxmlformats.org/officeDocument/2006/relationships/tags" Target="../tags/tag232.xml" /><Relationship Id="rId12" Type="http://schemas.openxmlformats.org/officeDocument/2006/relationships/tags" Target="../tags/tag233.xml" /><Relationship Id="rId13" Type="http://schemas.openxmlformats.org/officeDocument/2006/relationships/tags" Target="../tags/tag234.xml" /><Relationship Id="rId14" Type="http://schemas.openxmlformats.org/officeDocument/2006/relationships/tags" Target="../tags/tag235.xml" /><Relationship Id="rId15" Type="http://schemas.openxmlformats.org/officeDocument/2006/relationships/tags" Target="../tags/tag236.xml" /><Relationship Id="rId16" Type="http://schemas.openxmlformats.org/officeDocument/2006/relationships/tags" Target="../tags/tag237.xml" /><Relationship Id="rId17" Type="http://schemas.openxmlformats.org/officeDocument/2006/relationships/tags" Target="../tags/tag238.xml" /><Relationship Id="rId18" Type="http://schemas.openxmlformats.org/officeDocument/2006/relationships/tags" Target="../tags/tag239.xml" /><Relationship Id="rId19" Type="http://schemas.openxmlformats.org/officeDocument/2006/relationships/tags" Target="../tags/tag240.xml" /><Relationship Id="rId2" Type="http://schemas.openxmlformats.org/officeDocument/2006/relationships/tags" Target="../tags/tag223.xml" /><Relationship Id="rId20" Type="http://schemas.openxmlformats.org/officeDocument/2006/relationships/tags" Target="../tags/tag241.xml" /><Relationship Id="rId21" Type="http://schemas.openxmlformats.org/officeDocument/2006/relationships/tags" Target="../tags/tag242.xml" /><Relationship Id="rId22" Type="http://schemas.openxmlformats.org/officeDocument/2006/relationships/tags" Target="../tags/tag243.xml" /><Relationship Id="rId23" Type="http://schemas.openxmlformats.org/officeDocument/2006/relationships/tags" Target="../tags/tag244.xml" /><Relationship Id="rId24" Type="http://schemas.openxmlformats.org/officeDocument/2006/relationships/tags" Target="../tags/tag245.xml" /><Relationship Id="rId25" Type="http://schemas.openxmlformats.org/officeDocument/2006/relationships/tags" Target="../tags/tag246.xml" /><Relationship Id="rId26" Type="http://schemas.openxmlformats.org/officeDocument/2006/relationships/tags" Target="../tags/tag247.xml" /><Relationship Id="rId27" Type="http://schemas.openxmlformats.org/officeDocument/2006/relationships/tags" Target="../tags/tag248.xml" /><Relationship Id="rId28" Type="http://schemas.openxmlformats.org/officeDocument/2006/relationships/tags" Target="../tags/tag249.xml" /><Relationship Id="rId29" Type="http://schemas.openxmlformats.org/officeDocument/2006/relationships/tags" Target="../tags/tag250.xml" /><Relationship Id="rId3" Type="http://schemas.openxmlformats.org/officeDocument/2006/relationships/tags" Target="../tags/tag224.xml" /><Relationship Id="rId30" Type="http://schemas.openxmlformats.org/officeDocument/2006/relationships/tags" Target="../tags/tag251.xml" /><Relationship Id="rId31" Type="http://schemas.openxmlformats.org/officeDocument/2006/relationships/tags" Target="../tags/tag252.xml" /><Relationship Id="rId32" Type="http://schemas.openxmlformats.org/officeDocument/2006/relationships/tags" Target="../tags/tag253.xml" /><Relationship Id="rId33" Type="http://schemas.openxmlformats.org/officeDocument/2006/relationships/tags" Target="../tags/tag254.xml" /><Relationship Id="rId34" Type="http://schemas.openxmlformats.org/officeDocument/2006/relationships/tags" Target="../tags/tag255.xml" /><Relationship Id="rId35" Type="http://schemas.openxmlformats.org/officeDocument/2006/relationships/tags" Target="../tags/tag256.xml" /><Relationship Id="rId36" Type="http://schemas.openxmlformats.org/officeDocument/2006/relationships/tags" Target="../tags/tag257.xml" /><Relationship Id="rId37" Type="http://schemas.openxmlformats.org/officeDocument/2006/relationships/tags" Target="../tags/tag258.xml" /><Relationship Id="rId38" Type="http://schemas.openxmlformats.org/officeDocument/2006/relationships/tags" Target="../tags/tag259.xml" /><Relationship Id="rId39" Type="http://schemas.openxmlformats.org/officeDocument/2006/relationships/tags" Target="../tags/tag260.xml" /><Relationship Id="rId4" Type="http://schemas.openxmlformats.org/officeDocument/2006/relationships/tags" Target="../tags/tag225.xml" /><Relationship Id="rId40" Type="http://schemas.openxmlformats.org/officeDocument/2006/relationships/tags" Target="../tags/tag261.xml" /><Relationship Id="rId41" Type="http://schemas.openxmlformats.org/officeDocument/2006/relationships/tags" Target="../tags/tag262.xml" /><Relationship Id="rId42" Type="http://schemas.openxmlformats.org/officeDocument/2006/relationships/tags" Target="../tags/tag263.xml" /><Relationship Id="rId43" Type="http://schemas.openxmlformats.org/officeDocument/2006/relationships/tags" Target="../tags/tag264.xml" /><Relationship Id="rId44" Type="http://schemas.openxmlformats.org/officeDocument/2006/relationships/tags" Target="../tags/tag265.xml" /><Relationship Id="rId45" Type="http://schemas.openxmlformats.org/officeDocument/2006/relationships/tags" Target="../tags/tag266.xml" /><Relationship Id="rId46" Type="http://schemas.openxmlformats.org/officeDocument/2006/relationships/tags" Target="../tags/tag267.xml" /><Relationship Id="rId47" Type="http://schemas.openxmlformats.org/officeDocument/2006/relationships/tags" Target="../tags/tag268.xml" /><Relationship Id="rId48" Type="http://schemas.openxmlformats.org/officeDocument/2006/relationships/tags" Target="../tags/tag269.xml" /><Relationship Id="rId49" Type="http://schemas.openxmlformats.org/officeDocument/2006/relationships/tags" Target="../tags/tag270.xml" /><Relationship Id="rId5" Type="http://schemas.openxmlformats.org/officeDocument/2006/relationships/tags" Target="../tags/tag226.xml" /><Relationship Id="rId50" Type="http://schemas.openxmlformats.org/officeDocument/2006/relationships/tags" Target="../tags/tag271.xml" /><Relationship Id="rId51" Type="http://schemas.openxmlformats.org/officeDocument/2006/relationships/tags" Target="../tags/tag272.xml" /><Relationship Id="rId52" Type="http://schemas.openxmlformats.org/officeDocument/2006/relationships/tags" Target="../tags/tag273.xml" /><Relationship Id="rId53" Type="http://schemas.openxmlformats.org/officeDocument/2006/relationships/tags" Target="../tags/tag274.xml" /><Relationship Id="rId54" Type="http://schemas.openxmlformats.org/officeDocument/2006/relationships/tags" Target="../tags/tag275.xml" /><Relationship Id="rId55" Type="http://schemas.openxmlformats.org/officeDocument/2006/relationships/tags" Target="../tags/tag276.xml" /><Relationship Id="rId56" Type="http://schemas.openxmlformats.org/officeDocument/2006/relationships/tags" Target="../tags/tag277.xml" /><Relationship Id="rId57" Type="http://schemas.openxmlformats.org/officeDocument/2006/relationships/tags" Target="../tags/tag278.xml" /><Relationship Id="rId58" Type="http://schemas.openxmlformats.org/officeDocument/2006/relationships/tags" Target="../tags/tag279.xml" /><Relationship Id="rId59" Type="http://schemas.openxmlformats.org/officeDocument/2006/relationships/tags" Target="../tags/tag280.xml" /><Relationship Id="rId6" Type="http://schemas.openxmlformats.org/officeDocument/2006/relationships/tags" Target="../tags/tag227.xml" /><Relationship Id="rId7" Type="http://schemas.openxmlformats.org/officeDocument/2006/relationships/tags" Target="../tags/tag228.xml" /><Relationship Id="rId8" Type="http://schemas.openxmlformats.org/officeDocument/2006/relationships/tags" Target="../tags/tag229.xml" /><Relationship Id="rId9" Type="http://schemas.openxmlformats.org/officeDocument/2006/relationships/tags" Target="../tags/tag230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491095" y="1884045"/>
            <a:ext cx="447548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sz="8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第三章</a:t>
            </a:r>
            <a:endParaRPr lang="zh-CN" sz="80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任意多边形 11"/>
          <p:cNvSpPr/>
          <p:nvPr>
            <p:custDataLst>
              <p:tags r:id="rId4"/>
            </p:custDataLst>
          </p:nvPr>
        </p:nvSpPr>
        <p:spPr>
          <a:xfrm>
            <a:off x="2881963" y="1158843"/>
            <a:ext cx="6826313" cy="4508626"/>
          </a:xfrm>
          <a:custGeom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2586990" y="121856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高中物理必修一</a:t>
            </a:r>
            <a:endParaRPr lang="zh-CN" altLang="en-US" sz="2400">
              <a:solidFill>
                <a:sysClr val="window" lastClr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6242050" y="3681095"/>
            <a:ext cx="5838190" cy="755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滑动摩擦力</a:t>
            </a:r>
            <a:endParaRPr lang="en-US" altLang="zh-CN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650" name="Rectangle 2"/>
          <p:cNvSpPr/>
          <p:nvPr>
            <p:custDataLst>
              <p:tags r:id="rId3"/>
            </p:custDataLst>
          </p:nvPr>
        </p:nvSpPr>
        <p:spPr>
          <a:xfrm>
            <a:off x="1414780" y="1591733"/>
            <a:ext cx="9144000" cy="3046095"/>
          </a:xfrm>
          <a:prstGeom prst="rect">
            <a:avLst/>
          </a:prstGeom>
          <a:solidFill>
            <a:srgbClr val="FFFFFF">
              <a:alpha val="90999"/>
            </a:srgbClr>
          </a:solidFill>
          <a:ln w="38100" cap="flat" cmpd="sng">
            <a:noFill/>
            <a:prstDash val="lgDash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3195" b="1">
                <a:solidFill>
                  <a:schemeClr val="dk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画出下图中物体受到的摩擦力</a:t>
            </a:r>
            <a:r>
              <a:rPr lang="zh-CN" altLang="en-US" sz="3195" b="1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（接触面粗糙）</a:t>
            </a:r>
            <a:endParaRPr lang="zh-CN" altLang="en-US" sz="3195" b="1">
              <a:solidFill>
                <a:schemeClr val="dk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195" b="1">
              <a:solidFill>
                <a:schemeClr val="dk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195" b="1">
              <a:solidFill>
                <a:schemeClr val="dk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195" b="1">
              <a:solidFill>
                <a:schemeClr val="dk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195" b="1">
              <a:solidFill>
                <a:schemeClr val="dk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195" b="1">
              <a:solidFill>
                <a:schemeClr val="dk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7652" name="组合 27651"/>
          <p:cNvGrpSpPr/>
          <p:nvPr>
            <p:custDataLst>
              <p:tags r:id="rId4"/>
            </p:custDataLst>
          </p:nvPr>
        </p:nvGrpSpPr>
        <p:grpSpPr>
          <a:xfrm>
            <a:off x="2021309" y="2473456"/>
            <a:ext cx="2023816" cy="1372964"/>
            <a:chOff x="-1" y="58"/>
            <a:chExt cx="1278" cy="867"/>
          </a:xfrm>
        </p:grpSpPr>
        <p:grpSp>
          <p:nvGrpSpPr>
            <p:cNvPr id="27653" name="组合 27652"/>
            <p:cNvGrpSpPr/>
            <p:nvPr>
              <p:custDataLst>
                <p:tags r:id="rId5"/>
              </p:custDataLst>
            </p:nvPr>
          </p:nvGrpSpPr>
          <p:grpSpPr>
            <a:xfrm rot="5400000">
              <a:off x="305" y="187"/>
              <a:ext cx="432" cy="1043"/>
              <a:chExt cx="432" cy="1043"/>
            </a:xfrm>
          </p:grpSpPr>
          <p:sp>
            <p:nvSpPr>
              <p:cNvPr id="27654" name="Rectangle 91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288"/>
                <a:ext cx="336" cy="432"/>
              </a:xfrm>
              <a:prstGeom prst="rect">
                <a:avLst/>
              </a:prstGeom>
              <a:solidFill>
                <a:srgbClr val="FFFF99"/>
              </a:solidFill>
              <a:ln w="952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sz="1795" b="0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grpSp>
            <p:nvGrpSpPr>
              <p:cNvPr id="27655" name="组合 27654"/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348" y="0"/>
                <a:ext cx="84" cy="1043"/>
                <a:chExt cx="84" cy="1043"/>
              </a:xfrm>
            </p:grpSpPr>
            <p:sp>
              <p:nvSpPr>
                <p:cNvPr id="27656" name="Line 93"/>
                <p:cNvSpPr/>
                <p:nvPr>
                  <p:custDataLst>
                    <p:tags r:id="rId8"/>
                  </p:custDataLst>
                </p:nvPr>
              </p:nvSpPr>
              <p:spPr>
                <a:xfrm rot="-5400000" flipH="1">
                  <a:off x="10" y="958"/>
                  <a:ext cx="58" cy="79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57" name="Line 94"/>
                <p:cNvSpPr/>
                <p:nvPr>
                  <p:custDataLst>
                    <p:tags r:id="rId9"/>
                  </p:custDataLst>
                </p:nvPr>
              </p:nvSpPr>
              <p:spPr>
                <a:xfrm rot="-5400000" flipH="1">
                  <a:off x="10" y="842"/>
                  <a:ext cx="58" cy="79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58" name="Line 95"/>
                <p:cNvSpPr/>
                <p:nvPr>
                  <p:custDataLst>
                    <p:tags r:id="rId10"/>
                  </p:custDataLst>
                </p:nvPr>
              </p:nvSpPr>
              <p:spPr>
                <a:xfrm rot="-5400000" flipH="1">
                  <a:off x="10" y="726"/>
                  <a:ext cx="58" cy="79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59" name="Line 96"/>
                <p:cNvSpPr/>
                <p:nvPr>
                  <p:custDataLst>
                    <p:tags r:id="rId11"/>
                  </p:custDataLst>
                </p:nvPr>
              </p:nvSpPr>
              <p:spPr>
                <a:xfrm rot="-5400000" flipH="1">
                  <a:off x="10" y="609"/>
                  <a:ext cx="58" cy="79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60" name="Line 97"/>
                <p:cNvSpPr/>
                <p:nvPr>
                  <p:custDataLst>
                    <p:tags r:id="rId12"/>
                  </p:custDataLst>
                </p:nvPr>
              </p:nvSpPr>
              <p:spPr>
                <a:xfrm rot="-5400000" flipH="1">
                  <a:off x="10" y="494"/>
                  <a:ext cx="58" cy="79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61" name="Line 98"/>
                <p:cNvSpPr/>
                <p:nvPr>
                  <p:custDataLst>
                    <p:tags r:id="rId13"/>
                  </p:custDataLst>
                </p:nvPr>
              </p:nvSpPr>
              <p:spPr>
                <a:xfrm rot="-5400000" flipH="1">
                  <a:off x="10" y="377"/>
                  <a:ext cx="58" cy="79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62" name="Line 99"/>
                <p:cNvSpPr/>
                <p:nvPr>
                  <p:custDataLst>
                    <p:tags r:id="rId14"/>
                  </p:custDataLst>
                </p:nvPr>
              </p:nvSpPr>
              <p:spPr>
                <a:xfrm rot="16200000">
                  <a:off x="-515" y="515"/>
                  <a:ext cx="1031" cy="0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63" name="Line 100"/>
                <p:cNvSpPr/>
                <p:nvPr>
                  <p:custDataLst>
                    <p:tags r:id="rId15"/>
                  </p:custDataLst>
                </p:nvPr>
              </p:nvSpPr>
              <p:spPr>
                <a:xfrm rot="-5400000" flipH="1">
                  <a:off x="10" y="263"/>
                  <a:ext cx="58" cy="79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64" name="Line 101"/>
                <p:cNvSpPr/>
                <p:nvPr>
                  <p:custDataLst>
                    <p:tags r:id="rId16"/>
                  </p:custDataLst>
                </p:nvPr>
              </p:nvSpPr>
              <p:spPr>
                <a:xfrm rot="-5400000" flipH="1">
                  <a:off x="10" y="147"/>
                  <a:ext cx="58" cy="79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65" name="Line 102"/>
                <p:cNvSpPr/>
                <p:nvPr>
                  <p:custDataLst>
                    <p:tags r:id="rId17"/>
                  </p:custDataLst>
                </p:nvPr>
              </p:nvSpPr>
              <p:spPr>
                <a:xfrm rot="-5400000" flipH="1">
                  <a:off x="10" y="30"/>
                  <a:ext cx="59" cy="79"/>
                </a:xfrm>
                <a:prstGeom prst="line">
                  <a:avLst/>
                </a:prstGeom>
                <a:ln w="38100" cap="flat" cmpd="sng">
                  <a:solidFill>
                    <a:schemeClr val="dk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</p:grpSp>
        </p:grpSp>
        <p:grpSp>
          <p:nvGrpSpPr>
            <p:cNvPr id="27666" name="组合 27665"/>
            <p:cNvGrpSpPr/>
            <p:nvPr>
              <p:custDataLst>
                <p:tags r:id="rId18"/>
              </p:custDataLst>
            </p:nvPr>
          </p:nvGrpSpPr>
          <p:grpSpPr>
            <a:xfrm>
              <a:off x="597" y="58"/>
              <a:ext cx="680" cy="259"/>
              <a:chOff x="-75" y="58"/>
              <a:chExt cx="680" cy="259"/>
            </a:xfrm>
          </p:grpSpPr>
          <p:sp>
            <p:nvSpPr>
              <p:cNvPr id="27667" name="Line 141"/>
              <p:cNvSpPr/>
              <p:nvPr>
                <p:custDataLst>
                  <p:tags r:id="rId19"/>
                </p:custDataLst>
              </p:nvPr>
            </p:nvSpPr>
            <p:spPr>
              <a:xfrm rot="-10800000" flipH="1">
                <a:off x="0" y="317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dk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/>
            </p:txBody>
          </p:sp>
          <p:sp>
            <p:nvSpPr>
              <p:cNvPr id="27668" name="Text Box 14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-75" y="58"/>
                <a:ext cx="680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995">
                    <a:solidFill>
                      <a:schemeClr val="dk1"/>
                    </a:solidFill>
                    <a:latin typeface="微软雅黑" panose="020b0503020204020204" charset="-122"/>
                    <a:ea typeface="微软雅黑"/>
                  </a:rPr>
                  <a:t>匀速</a:t>
                </a:r>
                <a:endParaRPr lang="zh-CN" altLang="en-US" sz="19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</p:grpSp>
      </p:grpSp>
      <p:grpSp>
        <p:nvGrpSpPr>
          <p:cNvPr id="27672" name="组合 27671"/>
          <p:cNvGrpSpPr/>
          <p:nvPr>
            <p:custDataLst>
              <p:tags r:id="rId21"/>
            </p:custDataLst>
          </p:nvPr>
        </p:nvGrpSpPr>
        <p:grpSpPr>
          <a:xfrm>
            <a:off x="1718847" y="2959615"/>
            <a:ext cx="1140177" cy="522583"/>
            <a:chExt cx="720" cy="330"/>
          </a:xfrm>
        </p:grpSpPr>
        <p:sp>
          <p:nvSpPr>
            <p:cNvPr id="27673" name="Line 107"/>
            <p:cNvSpPr/>
            <p:nvPr>
              <p:custDataLst>
                <p:tags r:id="rId22"/>
              </p:custDataLst>
            </p:nvPr>
          </p:nvSpPr>
          <p:spPr>
            <a:xfrm flipH="1">
              <a:off x="192" y="327"/>
              <a:ext cx="52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27674" name="Text Box 108"/>
            <p:cNvSpPr txBox="1"/>
            <p:nvPr>
              <p:custDataLst>
                <p:tags r:id="rId23"/>
              </p:custDataLst>
            </p:nvPr>
          </p:nvSpPr>
          <p:spPr>
            <a:xfrm>
              <a:off x="0" y="0"/>
              <a:ext cx="384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795">
                  <a:solidFill>
                    <a:srgbClr val="FF0000"/>
                  </a:solidFill>
                  <a:latin typeface="微软雅黑" panose="020b0503020204020204" charset="-122"/>
                  <a:ea typeface="微软雅黑"/>
                </a:rPr>
                <a:t>F</a:t>
              </a:r>
              <a:r>
                <a:rPr lang="en-US" altLang="zh-CN" sz="2795" baseline="-25000">
                  <a:solidFill>
                    <a:srgbClr val="FF0000"/>
                  </a:solidFill>
                  <a:latin typeface="微软雅黑" panose="020b0503020204020204" charset="-122"/>
                  <a:ea typeface="微软雅黑"/>
                </a:rPr>
                <a:t>f</a:t>
              </a:r>
              <a:endParaRPr lang="en-US" altLang="zh-CN" sz="2795" baseline="-25000">
                <a:solidFill>
                  <a:srgbClr val="FF0000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grpSp>
        <p:nvGrpSpPr>
          <p:cNvPr id="27678" name="组合 27677"/>
          <p:cNvGrpSpPr/>
          <p:nvPr>
            <p:custDataLst>
              <p:tags r:id="rId24"/>
            </p:custDataLst>
          </p:nvPr>
        </p:nvGrpSpPr>
        <p:grpSpPr>
          <a:xfrm>
            <a:off x="4757737" y="2443367"/>
            <a:ext cx="1825868" cy="1403052"/>
            <a:chOff x="-1" y="39"/>
            <a:chExt cx="1153" cy="886"/>
          </a:xfrm>
        </p:grpSpPr>
        <p:grpSp>
          <p:nvGrpSpPr>
            <p:cNvPr id="27679" name="组合 27678"/>
            <p:cNvGrpSpPr/>
            <p:nvPr>
              <p:custDataLst>
                <p:tags r:id="rId25"/>
              </p:custDataLst>
            </p:nvPr>
          </p:nvGrpSpPr>
          <p:grpSpPr>
            <a:xfrm>
              <a:off x="-1" y="39"/>
              <a:ext cx="1153" cy="886"/>
              <a:chOff x="-1" y="39"/>
              <a:chExt cx="1153" cy="886"/>
            </a:xfrm>
          </p:grpSpPr>
          <p:grpSp>
            <p:nvGrpSpPr>
              <p:cNvPr id="27680" name="组合 27679"/>
              <p:cNvGrpSpPr/>
              <p:nvPr>
                <p:custDataLst>
                  <p:tags r:id="rId26"/>
                </p:custDataLst>
              </p:nvPr>
            </p:nvGrpSpPr>
            <p:grpSpPr>
              <a:xfrm rot="5400000">
                <a:off x="305" y="187"/>
                <a:ext cx="432" cy="1043"/>
                <a:chExt cx="432" cy="1043"/>
              </a:xfrm>
            </p:grpSpPr>
            <p:sp>
              <p:nvSpPr>
                <p:cNvPr id="27681" name="Rectangle 151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0" y="288"/>
                  <a:ext cx="336" cy="432"/>
                </a:xfrm>
                <a:prstGeom prst="rect">
                  <a:avLst/>
                </a:prstGeom>
                <a:solidFill>
                  <a:srgbClr val="FFFF99"/>
                </a:solidFill>
                <a:ln w="9525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sz="1795" b="0">
                    <a:solidFill>
                      <a:schemeClr val="dk1"/>
                    </a:solidFill>
                    <a:latin typeface="微软雅黑" panose="020b0503020204020204" charset="-122"/>
                    <a:ea typeface="微软雅黑"/>
                  </a:endParaRPr>
                </a:p>
              </p:txBody>
            </p:sp>
            <p:grpSp>
              <p:nvGrpSpPr>
                <p:cNvPr id="27682" name="组合 27681"/>
                <p:cNvGrpSpPr/>
                <p:nvPr>
                  <p:custDataLst>
                    <p:tags r:id="rId28"/>
                  </p:custDataLst>
                </p:nvPr>
              </p:nvGrpSpPr>
              <p:grpSpPr>
                <a:xfrm>
                  <a:off x="348" y="0"/>
                  <a:ext cx="84" cy="1043"/>
                  <a:chExt cx="84" cy="1043"/>
                </a:xfrm>
              </p:grpSpPr>
              <p:sp>
                <p:nvSpPr>
                  <p:cNvPr id="27683" name="Line 153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 rot="-5400000" flipH="1">
                    <a:off x="10" y="958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684" name="Line 154"/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 rot="-5400000" flipH="1">
                    <a:off x="10" y="842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685" name="Line 155"/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 rot="-5400000" flipH="1">
                    <a:off x="10" y="726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686" name="Line 156"/>
                  <p:cNvSpPr/>
                  <p:nvPr>
                    <p:custDataLst>
                      <p:tags r:id="rId32"/>
                    </p:custDataLst>
                  </p:nvPr>
                </p:nvSpPr>
                <p:spPr>
                  <a:xfrm rot="-5400000" flipH="1">
                    <a:off x="10" y="609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687" name="Line 157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 rot="-5400000" flipH="1">
                    <a:off x="10" y="494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688" name="Line 158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 rot="-5400000" flipH="1">
                    <a:off x="10" y="377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689" name="Line 159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 rot="16200000">
                    <a:off x="-515" y="515"/>
                    <a:ext cx="1031" cy="0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690" name="Line 160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 rot="-5400000" flipH="1">
                    <a:off x="10" y="263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691" name="Line 161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 rot="-5400000" flipH="1">
                    <a:off x="10" y="147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692" name="Line 162"/>
                  <p:cNvSpPr/>
                  <p:nvPr>
                    <p:custDataLst>
                      <p:tags r:id="rId38"/>
                    </p:custDataLst>
                  </p:nvPr>
                </p:nvSpPr>
                <p:spPr>
                  <a:xfrm rot="-5400000" flipH="1">
                    <a:off x="10" y="30"/>
                    <a:ext cx="59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</p:grpSp>
          </p:grpSp>
          <p:grpSp>
            <p:nvGrpSpPr>
              <p:cNvPr id="27693" name="组合 27692"/>
              <p:cNvGrpSpPr/>
              <p:nvPr>
                <p:custDataLst>
                  <p:tags r:id="rId39"/>
                </p:custDataLst>
              </p:nvPr>
            </p:nvGrpSpPr>
            <p:grpSpPr>
              <a:xfrm>
                <a:off x="615" y="39"/>
                <a:ext cx="537" cy="278"/>
                <a:chOff x="-57" y="39"/>
                <a:chExt cx="537" cy="278"/>
              </a:xfrm>
            </p:grpSpPr>
            <p:sp>
              <p:nvSpPr>
                <p:cNvPr id="27694" name="Line 176"/>
                <p:cNvSpPr/>
                <p:nvPr>
                  <p:custDataLst>
                    <p:tags r:id="rId40"/>
                  </p:custDataLst>
                </p:nvPr>
              </p:nvSpPr>
              <p:spPr>
                <a:xfrm rot="-10800000" flipH="1">
                  <a:off x="0" y="317"/>
                  <a:ext cx="336" cy="0"/>
                </a:xfrm>
                <a:prstGeom prst="line">
                  <a:avLst/>
                </a:prstGeom>
                <a:ln w="28575" cap="flat" cmpd="sng">
                  <a:solidFill>
                    <a:schemeClr val="dk1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695" name="Text Box 177"/>
                <p:cNvSpPr txBox="1"/>
                <p:nvPr>
                  <p:custDataLst>
                    <p:tags r:id="rId41"/>
                  </p:custDataLst>
                </p:nvPr>
              </p:nvSpPr>
              <p:spPr>
                <a:xfrm>
                  <a:off x="-57" y="39"/>
                  <a:ext cx="537" cy="2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995">
                      <a:solidFill>
                        <a:schemeClr val="dk1"/>
                      </a:solidFill>
                      <a:latin typeface="微软雅黑" panose="020b0503020204020204" charset="-122"/>
                      <a:ea typeface="微软雅黑"/>
                    </a:rPr>
                    <a:t>加速</a:t>
                  </a:r>
                  <a:endParaRPr lang="zh-CN" altLang="en-US" sz="1995">
                    <a:solidFill>
                      <a:schemeClr val="dk1"/>
                    </a:solidFill>
                    <a:latin typeface="微软雅黑" panose="020b0503020204020204" charset="-122"/>
                    <a:ea typeface="微软雅黑"/>
                  </a:endParaRPr>
                </a:p>
              </p:txBody>
            </p:sp>
          </p:grpSp>
        </p:grpSp>
        <p:grpSp>
          <p:nvGrpSpPr>
            <p:cNvPr id="27696" name="组合 27695"/>
            <p:cNvGrpSpPr/>
            <p:nvPr>
              <p:custDataLst>
                <p:tags r:id="rId42"/>
              </p:custDataLst>
            </p:nvPr>
          </p:nvGrpSpPr>
          <p:grpSpPr>
            <a:xfrm>
              <a:off x="528" y="356"/>
              <a:ext cx="624" cy="336"/>
              <a:chExt cx="624" cy="336"/>
            </a:xfrm>
          </p:grpSpPr>
          <p:sp>
            <p:nvSpPr>
              <p:cNvPr id="27697" name="Line 170"/>
              <p:cNvSpPr/>
              <p:nvPr>
                <p:custDataLst>
                  <p:tags r:id="rId43"/>
                </p:custDataLst>
              </p:nvPr>
            </p:nvSpPr>
            <p:spPr>
              <a:xfrm rot="-10800000" flipH="1">
                <a:off x="0" y="336"/>
                <a:ext cx="528" cy="0"/>
              </a:xfrm>
              <a:prstGeom prst="line">
                <a:avLst/>
              </a:prstGeom>
              <a:ln w="38100" cap="flat" cmpd="sng">
                <a:solidFill>
                  <a:srgbClr val="9933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/>
            </p:txBody>
          </p:sp>
          <p:sp>
            <p:nvSpPr>
              <p:cNvPr id="27698" name="Text Box 171"/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336" y="0"/>
                <a:ext cx="288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795">
                    <a:solidFill>
                      <a:srgbClr val="9933FF"/>
                    </a:solidFill>
                    <a:latin typeface="微软雅黑" panose="020b0503020204020204" charset="-122"/>
                    <a:ea typeface="微软雅黑"/>
                  </a:rPr>
                  <a:t>F</a:t>
                </a:r>
                <a:endParaRPr lang="en-US" altLang="zh-CN" sz="2795">
                  <a:solidFill>
                    <a:srgbClr val="9933FF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</p:grpSp>
      </p:grpSp>
      <p:grpSp>
        <p:nvGrpSpPr>
          <p:cNvPr id="27705" name="组合 27704"/>
          <p:cNvGrpSpPr/>
          <p:nvPr>
            <p:custDataLst>
              <p:tags r:id="rId45"/>
            </p:custDataLst>
          </p:nvPr>
        </p:nvGrpSpPr>
        <p:grpSpPr>
          <a:xfrm>
            <a:off x="4455273" y="2959615"/>
            <a:ext cx="1140177" cy="522583"/>
            <a:chExt cx="720" cy="330"/>
          </a:xfrm>
        </p:grpSpPr>
        <p:sp>
          <p:nvSpPr>
            <p:cNvPr id="27706" name="Line 167"/>
            <p:cNvSpPr/>
            <p:nvPr>
              <p:custDataLst>
                <p:tags r:id="rId46"/>
              </p:custDataLst>
            </p:nvPr>
          </p:nvSpPr>
          <p:spPr>
            <a:xfrm flipH="1">
              <a:off x="192" y="327"/>
              <a:ext cx="52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27707" name="Text Box 168"/>
            <p:cNvSpPr txBox="1"/>
            <p:nvPr>
              <p:custDataLst>
                <p:tags r:id="rId47"/>
              </p:custDataLst>
            </p:nvPr>
          </p:nvSpPr>
          <p:spPr>
            <a:xfrm>
              <a:off x="0" y="0"/>
              <a:ext cx="384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795">
                  <a:solidFill>
                    <a:srgbClr val="FF0000"/>
                  </a:solidFill>
                  <a:latin typeface="微软雅黑" panose="020b0503020204020204" charset="-122"/>
                  <a:ea typeface="微软雅黑"/>
                </a:rPr>
                <a:t>F</a:t>
              </a:r>
              <a:r>
                <a:rPr lang="en-US" altLang="zh-CN" sz="2795" baseline="-25000">
                  <a:solidFill>
                    <a:srgbClr val="FF0000"/>
                  </a:solidFill>
                  <a:latin typeface="微软雅黑" panose="020b0503020204020204" charset="-122"/>
                  <a:ea typeface="微软雅黑"/>
                </a:rPr>
                <a:t>f</a:t>
              </a:r>
              <a:endParaRPr lang="en-US" altLang="zh-CN" sz="2795" baseline="-25000">
                <a:solidFill>
                  <a:srgbClr val="FF0000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grpSp>
        <p:nvGrpSpPr>
          <p:cNvPr id="27708" name="组合 27707"/>
          <p:cNvGrpSpPr/>
          <p:nvPr>
            <p:custDataLst>
              <p:tags r:id="rId48"/>
            </p:custDataLst>
          </p:nvPr>
        </p:nvGrpSpPr>
        <p:grpSpPr>
          <a:xfrm>
            <a:off x="6984251" y="2945363"/>
            <a:ext cx="1292201" cy="522581"/>
            <a:chExt cx="816" cy="330"/>
          </a:xfrm>
        </p:grpSpPr>
        <p:sp>
          <p:nvSpPr>
            <p:cNvPr id="27709" name="Line 132"/>
            <p:cNvSpPr/>
            <p:nvPr>
              <p:custDataLst>
                <p:tags r:id="rId49"/>
              </p:custDataLst>
            </p:nvPr>
          </p:nvSpPr>
          <p:spPr>
            <a:xfrm flipH="1">
              <a:off x="192" y="327"/>
              <a:ext cx="624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27710" name="Text Box 133"/>
            <p:cNvSpPr txBox="1"/>
            <p:nvPr>
              <p:custDataLst>
                <p:tags r:id="rId50"/>
              </p:custDataLst>
            </p:nvPr>
          </p:nvSpPr>
          <p:spPr>
            <a:xfrm>
              <a:off x="0" y="0"/>
              <a:ext cx="384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795">
                  <a:solidFill>
                    <a:srgbClr val="FF0000"/>
                  </a:solidFill>
                  <a:latin typeface="微软雅黑" panose="020b0503020204020204" charset="-122"/>
                  <a:ea typeface="微软雅黑"/>
                </a:rPr>
                <a:t>F</a:t>
              </a:r>
              <a:r>
                <a:rPr lang="en-US" altLang="zh-CN" sz="2795" baseline="-25000">
                  <a:solidFill>
                    <a:srgbClr val="FF0000"/>
                  </a:solidFill>
                  <a:latin typeface="微软雅黑" panose="020b0503020204020204" charset="-122"/>
                  <a:ea typeface="微软雅黑"/>
                </a:rPr>
                <a:t>f</a:t>
              </a:r>
              <a:endParaRPr lang="en-US" altLang="zh-CN" sz="2795" baseline="-25000">
                <a:solidFill>
                  <a:srgbClr val="FF0000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grpSp>
        <p:nvGrpSpPr>
          <p:cNvPr id="27711" name="组合 27710"/>
          <p:cNvGrpSpPr/>
          <p:nvPr>
            <p:custDataLst>
              <p:tags r:id="rId51"/>
            </p:custDataLst>
          </p:nvPr>
        </p:nvGrpSpPr>
        <p:grpSpPr>
          <a:xfrm>
            <a:off x="7438739" y="2443367"/>
            <a:ext cx="1770443" cy="1403052"/>
            <a:chOff x="-1" y="39"/>
            <a:chExt cx="1118" cy="886"/>
          </a:xfrm>
        </p:grpSpPr>
        <p:grpSp>
          <p:nvGrpSpPr>
            <p:cNvPr id="27712" name="组合 27711"/>
            <p:cNvGrpSpPr/>
            <p:nvPr>
              <p:custDataLst>
                <p:tags r:id="rId52"/>
              </p:custDataLst>
            </p:nvPr>
          </p:nvGrpSpPr>
          <p:grpSpPr>
            <a:xfrm>
              <a:off x="-1" y="39"/>
              <a:ext cx="1118" cy="886"/>
              <a:chOff x="-1" y="39"/>
              <a:chExt cx="1118" cy="886"/>
            </a:xfrm>
          </p:grpSpPr>
          <p:grpSp>
            <p:nvGrpSpPr>
              <p:cNvPr id="27713" name="组合 27712"/>
              <p:cNvGrpSpPr/>
              <p:nvPr>
                <p:custDataLst>
                  <p:tags r:id="rId53"/>
                </p:custDataLst>
              </p:nvPr>
            </p:nvGrpSpPr>
            <p:grpSpPr>
              <a:xfrm rot="5400000">
                <a:off x="305" y="187"/>
                <a:ext cx="432" cy="1043"/>
                <a:chExt cx="432" cy="1043"/>
              </a:xfrm>
            </p:grpSpPr>
            <p:sp>
              <p:nvSpPr>
                <p:cNvPr id="27714" name="Rectangle 116"/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0" y="288"/>
                  <a:ext cx="336" cy="432"/>
                </a:xfrm>
                <a:prstGeom prst="rect">
                  <a:avLst/>
                </a:prstGeom>
                <a:solidFill>
                  <a:srgbClr val="FFFF99"/>
                </a:solidFill>
                <a:ln w="9525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sz="1795" b="0">
                    <a:solidFill>
                      <a:schemeClr val="dk1"/>
                    </a:solidFill>
                    <a:latin typeface="微软雅黑" panose="020b0503020204020204" charset="-122"/>
                    <a:ea typeface="微软雅黑"/>
                  </a:endParaRPr>
                </a:p>
              </p:txBody>
            </p:sp>
            <p:grpSp>
              <p:nvGrpSpPr>
                <p:cNvPr id="27715" name="组合 27714"/>
                <p:cNvGrpSpPr/>
                <p:nvPr>
                  <p:custDataLst>
                    <p:tags r:id="rId55"/>
                  </p:custDataLst>
                </p:nvPr>
              </p:nvGrpSpPr>
              <p:grpSpPr>
                <a:xfrm>
                  <a:off x="348" y="0"/>
                  <a:ext cx="84" cy="1043"/>
                  <a:chExt cx="84" cy="1043"/>
                </a:xfrm>
              </p:grpSpPr>
              <p:sp>
                <p:nvSpPr>
                  <p:cNvPr id="27716" name="Line 118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 rot="-5400000" flipH="1">
                    <a:off x="10" y="958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717" name="Line 119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 rot="-5400000" flipH="1">
                    <a:off x="10" y="842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718" name="Line 120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 rot="-5400000" flipH="1">
                    <a:off x="10" y="726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719" name="Line 121"/>
                  <p:cNvSpPr/>
                  <p:nvPr>
                    <p:custDataLst>
                      <p:tags r:id="rId59"/>
                    </p:custDataLst>
                  </p:nvPr>
                </p:nvSpPr>
                <p:spPr>
                  <a:xfrm rot="-5400000" flipH="1">
                    <a:off x="10" y="609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720" name="Line 122"/>
                  <p:cNvSpPr/>
                  <p:nvPr>
                    <p:custDataLst>
                      <p:tags r:id="rId60"/>
                    </p:custDataLst>
                  </p:nvPr>
                </p:nvSpPr>
                <p:spPr>
                  <a:xfrm rot="-5400000" flipH="1">
                    <a:off x="10" y="494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721" name="Line 123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 rot="-5400000" flipH="1">
                    <a:off x="10" y="377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722" name="Line 124"/>
                  <p:cNvSpPr/>
                  <p:nvPr>
                    <p:custDataLst>
                      <p:tags r:id="rId62"/>
                    </p:custDataLst>
                  </p:nvPr>
                </p:nvSpPr>
                <p:spPr>
                  <a:xfrm rot="16200000">
                    <a:off x="-515" y="515"/>
                    <a:ext cx="1031" cy="0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723" name="Line 125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 rot="-5400000" flipH="1">
                    <a:off x="10" y="263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724" name="Line 126"/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 rot="-5400000" flipH="1">
                    <a:off x="10" y="147"/>
                    <a:ext cx="58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  <p:sp>
                <p:nvSpPr>
                  <p:cNvPr id="27725" name="Line 127"/>
                  <p:cNvSpPr/>
                  <p:nvPr>
                    <p:custDataLst>
                      <p:tags r:id="rId65"/>
                    </p:custDataLst>
                  </p:nvPr>
                </p:nvSpPr>
                <p:spPr>
                  <a:xfrm rot="-5400000" flipH="1">
                    <a:off x="10" y="30"/>
                    <a:ext cx="59" cy="79"/>
                  </a:xfrm>
                  <a:prstGeom prst="line">
                    <a:avLst/>
                  </a:prstGeom>
                  <a:ln w="38100" cap="flat" cmpd="sng">
                    <a:solidFill>
                      <a:schemeClr val="dk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/>
                </p:txBody>
              </p:sp>
            </p:grpSp>
          </p:grpSp>
          <p:grpSp>
            <p:nvGrpSpPr>
              <p:cNvPr id="27726" name="组合 27725"/>
              <p:cNvGrpSpPr/>
              <p:nvPr>
                <p:custDataLst>
                  <p:tags r:id="rId66"/>
                </p:custDataLst>
              </p:nvPr>
            </p:nvGrpSpPr>
            <p:grpSpPr>
              <a:xfrm>
                <a:off x="545" y="39"/>
                <a:ext cx="572" cy="278"/>
                <a:chOff x="-114" y="39"/>
                <a:chExt cx="572" cy="278"/>
              </a:xfrm>
            </p:grpSpPr>
            <p:sp>
              <p:nvSpPr>
                <p:cNvPr id="27727" name="Line 179"/>
                <p:cNvSpPr/>
                <p:nvPr>
                  <p:custDataLst>
                    <p:tags r:id="rId67"/>
                  </p:custDataLst>
                </p:nvPr>
              </p:nvSpPr>
              <p:spPr>
                <a:xfrm rot="-10800000" flipH="1">
                  <a:off x="0" y="317"/>
                  <a:ext cx="336" cy="0"/>
                </a:xfrm>
                <a:prstGeom prst="line">
                  <a:avLst/>
                </a:prstGeom>
                <a:ln w="28575" cap="flat" cmpd="sng">
                  <a:solidFill>
                    <a:schemeClr val="dk1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27728" name="Text Box 180"/>
                <p:cNvSpPr txBox="1"/>
                <p:nvPr>
                  <p:custDataLst>
                    <p:tags r:id="rId68"/>
                  </p:custDataLst>
                </p:nvPr>
              </p:nvSpPr>
              <p:spPr>
                <a:xfrm>
                  <a:off x="-114" y="39"/>
                  <a:ext cx="572" cy="2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995">
                      <a:solidFill>
                        <a:schemeClr val="dk1"/>
                      </a:solidFill>
                      <a:latin typeface="微软雅黑" panose="020b0503020204020204" charset="-122"/>
                      <a:ea typeface="微软雅黑"/>
                    </a:rPr>
                    <a:t>减速</a:t>
                  </a:r>
                  <a:endParaRPr lang="zh-CN" altLang="en-US" sz="1995">
                    <a:solidFill>
                      <a:schemeClr val="dk1"/>
                    </a:solidFill>
                    <a:latin typeface="微软雅黑" panose="020b0503020204020204" charset="-122"/>
                    <a:ea typeface="微软雅黑"/>
                  </a:endParaRPr>
                </a:p>
              </p:txBody>
            </p:sp>
          </p:grpSp>
        </p:grpSp>
        <p:grpSp>
          <p:nvGrpSpPr>
            <p:cNvPr id="27729" name="组合 27728"/>
            <p:cNvGrpSpPr/>
            <p:nvPr>
              <p:custDataLst>
                <p:tags r:id="rId69"/>
              </p:custDataLst>
            </p:nvPr>
          </p:nvGrpSpPr>
          <p:grpSpPr>
            <a:xfrm>
              <a:off x="48" y="356"/>
              <a:ext cx="480" cy="330"/>
              <a:chExt cx="480" cy="330"/>
            </a:xfrm>
          </p:grpSpPr>
          <p:sp>
            <p:nvSpPr>
              <p:cNvPr id="27730" name="Line 135"/>
              <p:cNvSpPr/>
              <p:nvPr>
                <p:custDataLst>
                  <p:tags r:id="rId70"/>
                </p:custDataLst>
              </p:nvPr>
            </p:nvSpPr>
            <p:spPr>
              <a:xfrm flipH="1">
                <a:off x="48" y="327"/>
                <a:ext cx="432" cy="0"/>
              </a:xfrm>
              <a:prstGeom prst="line">
                <a:avLst/>
              </a:prstGeom>
              <a:ln w="38100" cap="flat" cmpd="sng">
                <a:solidFill>
                  <a:srgbClr val="9933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/>
            </p:txBody>
          </p:sp>
          <p:sp>
            <p:nvSpPr>
              <p:cNvPr id="27731" name="Text Box 136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0" y="0"/>
                <a:ext cx="288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795">
                    <a:solidFill>
                      <a:srgbClr val="9933FF"/>
                    </a:solidFill>
                    <a:latin typeface="微软雅黑" panose="020b0503020204020204" charset="-122"/>
                    <a:ea typeface="微软雅黑"/>
                  </a:rPr>
                  <a:t>F</a:t>
                </a:r>
                <a:endParaRPr lang="en-US" altLang="zh-CN" sz="2795">
                  <a:solidFill>
                    <a:srgbClr val="9933FF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</p:grpSp>
      </p:grpSp>
      <p:sp>
        <p:nvSpPr>
          <p:cNvPr id="2" name="文本占位符 28673"/>
          <p:cNvSpPr>
            <a:spLocks noGrp="1"/>
          </p:cNvSpPr>
          <p:nvPr>
            <p:custDataLst>
              <p:tags r:id="rId72"/>
            </p:custDataLst>
          </p:nvPr>
        </p:nvSpPr>
        <p:spPr>
          <a:xfrm>
            <a:off x="2232025" y="5016500"/>
            <a:ext cx="5635625" cy="683895"/>
          </a:xfrm>
          <a:prstGeom prst="rect">
            <a:avLst/>
          </a:prstGeom>
        </p:spPr>
        <p:txBody>
          <a:bodyPr vert="horz" lIns="101348" tIns="0" rIns="82345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你能测出滑动摩擦力的</a:t>
            </a:r>
            <a:r>
              <a:rPr lang="zh-CN" altLang="en-US" sz="28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大小</a:t>
            </a:r>
            <a:r>
              <a:rPr lang="zh-CN" altLang="en-US" sz="2800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吗？</a:t>
            </a:r>
            <a:endParaRPr lang="zh-CN" altLang="en-US" sz="2800" b="1">
              <a:solidFill>
                <a:schemeClr val="dk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Group 28"/>
          <p:cNvGrpSpPr/>
          <p:nvPr>
            <p:custDataLst>
              <p:tags r:id="rId73"/>
            </p:custDataLst>
          </p:nvPr>
        </p:nvGrpSpPr>
        <p:grpSpPr>
          <a:xfrm>
            <a:off x="929952" y="6985"/>
            <a:ext cx="2809995" cy="711200"/>
            <a:chOff x="627" y="-10"/>
            <a:chExt cx="1800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711" y="-10"/>
              <a:ext cx="1667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627" y="-10"/>
              <a:ext cx="180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做一做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76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77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2bb395abb277b0d8a47fa5a6669ad681"/>
          <p:cNvPicPr>
            <a:picLocks noChangeAspect="1"/>
          </p:cNvPicPr>
          <p:nvPr>
            <p:custDataLst>
              <p:tags r:id="rId79"/>
            </p:custDataLst>
          </p:nvPr>
        </p:nvPicPr>
        <p:blipFill>
          <a:blip r:embed="rId78"/>
          <a:stretch>
            <a:fillRect/>
          </a:stretch>
        </p:blipFill>
        <p:spPr>
          <a:xfrm>
            <a:off x="8200390" y="4199890"/>
            <a:ext cx="1579245" cy="1579245"/>
          </a:xfrm>
          <a:prstGeom prst="rect">
            <a:avLst/>
          </a:prstGeom>
        </p:spPr>
      </p:pic>
    </p:spTree>
    <p:custDataLst>
      <p:tags r:id="rId8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2767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70" decel="100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770" decel="100000"/>
                                        <p:tgtEl>
                                          <p:spTgt spid="2765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9" dur="77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70" decel="100000"/>
                                        <p:tgtEl>
                                          <p:spTgt spid="277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770" decel="100000"/>
                                        <p:tgtEl>
                                          <p:spTgt spid="2771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8" dur="77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0" dur="77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6" dur="500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1" dur="500"/>
                                        <p:tgtEl>
                                          <p:spTgt spid="2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  <p:cond evt="onBegin" delay="0">
                          <p:tn val="41"/>
                        </p:cond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6" dur="500"/>
                                        <p:tgtEl>
                                          <p:spTgt spid="2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  <p:cond evt="onBegin" delay="0">
                          <p:tn val="46"/>
                        </p:cond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17720" y="2760345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滑动摩擦力的大小</a:t>
            </a:r>
            <a:endParaRPr lang="en-US" altLang="zh-CN" sz="5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占位符 2867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607300" y="1181312"/>
            <a:ext cx="3487420" cy="1385147"/>
          </a:xfrm>
          <a:prstGeom prst="rect">
            <a:avLst/>
          </a:prstGeom>
        </p:spPr>
        <p:txBody>
          <a:bodyPr vert="horz" lIns="101348" tIns="0" rIns="82345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665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滑动摩擦力的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大小</a:t>
            </a:r>
            <a:r>
              <a:rPr lang="zh-CN" altLang="en-US" sz="2665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与哪些因素有关呢？</a:t>
            </a:r>
            <a:endParaRPr lang="zh-CN" altLang="en-US" sz="2665" b="1">
              <a:solidFill>
                <a:schemeClr val="dk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hlinkClick r:id="rId4" action="ppaction://hlinkfile"/>
            </a:endParaRPr>
          </a:p>
        </p:txBody>
      </p:sp>
      <p:pic>
        <p:nvPicPr>
          <p:cNvPr id="3" name="图片 2" descr="203000006667661319087287579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8292" y="1509461"/>
            <a:ext cx="6058144" cy="440615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7434580" y="2717800"/>
            <a:ext cx="3832860" cy="30778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algn="just">
              <a:lnSpc>
                <a:spcPct val="180000"/>
              </a:lnSpc>
              <a:spcAft>
                <a:spcPct val="0"/>
              </a:spcAft>
            </a:pPr>
            <a:r>
              <a:rPr lang="en-US" altLang="zh-CN" sz="2665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lang="zh-CN" altLang="zh-CN" sz="2665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如果滑动摩擦力的大小跟压力的大小存在某种定量关系的话，它们可能是怎样的关</a:t>
            </a:r>
            <a:r>
              <a:rPr lang="zh-CN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系呢？</a:t>
            </a:r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	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pSp>
        <p:nvGrpSpPr>
          <p:cNvPr id="5" name="Group 28"/>
          <p:cNvGrpSpPr/>
          <p:nvPr>
            <p:custDataLst>
              <p:tags r:id="rId8"/>
            </p:custDataLst>
          </p:nvPr>
        </p:nvGrpSpPr>
        <p:grpSpPr>
          <a:xfrm>
            <a:off x="984591" y="6985"/>
            <a:ext cx="2382251" cy="711200"/>
            <a:chOff x="662" y="-10"/>
            <a:chExt cx="1526" cy="448"/>
          </a:xfrm>
        </p:grpSpPr>
        <p:sp>
          <p:nvSpPr>
            <p:cNvPr id="37" name="Rectangle 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1" y="-10"/>
              <a:ext cx="1428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8" name="TextBox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62" y="-1"/>
              <a:ext cx="1526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问题探究</a:t>
              </a:r>
              <a:endParaRPr kumimoji="0" lang="en-US" altLang="zh-CN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39" name="AutoShape 10"/>
          <p:cNvSpPr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40" name="Text Box 24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3"/>
    </p:custData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906780" y="957368"/>
            <a:ext cx="10378440" cy="2909570"/>
          </a:xfrm>
          <a:prstGeom prst="rect">
            <a:avLst/>
          </a:prstGeom>
        </p:spPr>
        <p:txBody>
          <a:bodyPr wrap="square" lIns="116941" tIns="58470" rIns="116941" bIns="58470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在桌面上垫一张纸，把</a:t>
            </a:r>
            <a:r>
              <a:rPr lang="zh-CN" altLang="en-US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一本书</a:t>
            </a:r>
            <a:r>
              <a:rPr lang="zh-CN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压在纸上，然后</a:t>
            </a:r>
            <a:r>
              <a:rPr lang="zh-CN" altLang="en-US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用手沿着桌面拉动纸张</a:t>
            </a:r>
            <a:r>
              <a:rPr lang="en-US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保持接触面的材料不变</a:t>
            </a:r>
            <a:r>
              <a:rPr lang="en-US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在大小不同的压力下</a:t>
            </a:r>
            <a:r>
              <a:rPr lang="zh-CN" altLang="en-US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拉动纸张</a:t>
            </a:r>
            <a:r>
              <a:rPr lang="en-US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材料可以是纸、塑料、毛巾、木板等</a:t>
            </a:r>
            <a:r>
              <a:rPr lang="en-US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r>
              <a:rPr lang="zh-CN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然后保持压力不变，改变接触面的材料。</a:t>
            </a:r>
            <a:endParaRPr lang="zh-CN" altLang="zh-CN" sz="2665" b="1" kern="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66545" y="4254500"/>
            <a:ext cx="3882813" cy="13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6941" tIns="58470" rIns="116941" bIns="5847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说一说：</a:t>
            </a:r>
            <a:r>
              <a:rPr lang="zh-CN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滑动摩擦力的大小跟哪些因素有关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5108" name="Picture 4" descr="手掌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8522" y="3457787"/>
            <a:ext cx="3771053" cy="226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8"/>
          <p:cNvGrpSpPr/>
          <p:nvPr>
            <p:custDataLst>
              <p:tags r:id="rId7"/>
            </p:custDataLst>
          </p:nvPr>
        </p:nvGrpSpPr>
        <p:grpSpPr>
          <a:xfrm>
            <a:off x="975224" y="6985"/>
            <a:ext cx="3993315" cy="711200"/>
            <a:chOff x="656" y="-10"/>
            <a:chExt cx="2558" cy="448"/>
          </a:xfrm>
        </p:grpSpPr>
        <p:sp>
          <p:nvSpPr>
            <p:cNvPr id="37" name="Rectangle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1" y="-10"/>
              <a:ext cx="2448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8" name="TextBox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56" y="-1"/>
              <a:ext cx="2558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感受滑动摩擦力</a:t>
              </a:r>
              <a:endParaRPr kumimoji="0" lang="en-US" altLang="zh-CN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39" name="AutoShape 10"/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40" name="Text Box 24"/>
          <p:cNvSpPr txBox="1"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4" name="0001.哔哩哔哩-中考科学-物理实验：探究影响滑动摩擦力大小的因素">
            <a:hlinkClick action="ppaction://media"/>
          </p:cNvPr>
          <p:cNvPicPr/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313" y="8467"/>
            <a:ext cx="12252113" cy="693335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0722" name="矩形 30721"/>
          <p:cNvSpPr/>
          <p:nvPr>
            <p:custDataLst>
              <p:tags r:id="rId3"/>
            </p:custDataLst>
          </p:nvPr>
        </p:nvSpPr>
        <p:spPr>
          <a:xfrm>
            <a:off x="930419" y="1194032"/>
            <a:ext cx="7587249" cy="64863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50000">
                      <a:srgbClr val="EBA874"/>
                    </a:gs>
                    <a:gs pos="0">
                      <a:srgbClr val="F2C5A2"/>
                    </a:gs>
                    <a:gs pos="100000">
                      <a:srgbClr val="E48B45"/>
                    </a:gs>
                  </a:gsLst>
                  <a:lin scaled="1"/>
                </a:gradFill>
              </a14:hiddenFill>
            </a:ext>
          </a:extLst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结论：</a:t>
            </a:r>
            <a:r>
              <a:rPr lang="zh-CN" altLang="en-US" b="1">
                <a:solidFill>
                  <a:schemeClr val="dk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 滑动摩擦力的大小跟</a:t>
            </a:r>
            <a:r>
              <a:rPr lang="zh-CN" altLang="en-US" b="1">
                <a:solidFill>
                  <a:srgbClr val="00B0F0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压力</a:t>
            </a:r>
            <a:r>
              <a:rPr lang="zh-CN" altLang="en-US" b="1">
                <a:solidFill>
                  <a:schemeClr val="dk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成正比。</a:t>
            </a:r>
            <a:endParaRPr lang="zh-CN" altLang="en-US" b="1">
              <a:solidFill>
                <a:schemeClr val="dk1"/>
              </a:solidFill>
              <a:effectLst/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723" name="矩形 30722"/>
          <p:cNvSpPr/>
          <p:nvPr>
            <p:custDataLst>
              <p:tags r:id="rId4"/>
            </p:custDataLst>
          </p:nvPr>
        </p:nvSpPr>
        <p:spPr>
          <a:xfrm>
            <a:off x="4460663" y="2430780"/>
            <a:ext cx="2075180" cy="750993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buNone/>
            </a:pPr>
            <a:r>
              <a:rPr lang="zh-CN" altLang="en-US" sz="373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F=</a:t>
            </a:r>
            <a:r>
              <a:rPr lang="zh-CN" altLang="en-US" sz="373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μ</a:t>
            </a:r>
            <a:r>
              <a:rPr lang="zh-CN" altLang="en-US" sz="3735" b="1"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sz="3735" b="1" baseline="-25000"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</a:t>
            </a:r>
            <a:endParaRPr lang="zh-CN" altLang="en-US" sz="3735" b="1" baseline="-25000">
              <a:solidFill>
                <a:srgbClr val="FF00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5713" name="Picture 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266700" y="3842597"/>
            <a:ext cx="11658600" cy="2676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  <p:sp>
        <p:nvSpPr>
          <p:cNvPr id="5" name="圆角矩形标注 4"/>
          <p:cNvSpPr/>
          <p:nvPr>
            <p:custDataLst>
              <p:tags r:id="rId7"/>
            </p:custDataLst>
          </p:nvPr>
        </p:nvSpPr>
        <p:spPr>
          <a:xfrm>
            <a:off x="1931035" y="2552095"/>
            <a:ext cx="2081530" cy="610810"/>
          </a:xfrm>
          <a:prstGeom prst="wedgeRoundRectCallout">
            <a:avLst>
              <a:gd name="adj1" fmla="val 67408"/>
              <a:gd name="adj2" fmla="val -1746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vertOverflow="overflow" horzOverflow="overflow" vert="horz" wrap="square" lIns="60958" tIns="60958" rIns="60958" bIns="60958" numCol="1" spcCol="38100" rtlCol="0" anchor="ctr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</a:t>
            </a:r>
            <a:r>
              <a:rPr lang="zh-CN" altLang="en-US" sz="2800" b="1" baseline="-2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叫正压力</a:t>
            </a:r>
            <a:endParaRPr kumimoji="0" lang="zh-CN" altLang="en-US" sz="2800" b="1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圆角矩形标注 5"/>
          <p:cNvSpPr/>
          <p:nvPr>
            <p:custDataLst>
              <p:tags r:id="rId8"/>
            </p:custDataLst>
          </p:nvPr>
        </p:nvSpPr>
        <p:spPr>
          <a:xfrm>
            <a:off x="6595533" y="1992447"/>
            <a:ext cx="4163907" cy="1498966"/>
          </a:xfrm>
          <a:prstGeom prst="wedgeRoundRectCallout">
            <a:avLst>
              <a:gd name="adj1" fmla="val -59211"/>
              <a:gd name="adj2" fmla="val 764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60958" tIns="60958" rIns="60958" bIns="60958" numCol="1" spcCol="38100" rtlCol="0" anchor="ctr" forceAA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6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μ</a:t>
            </a:r>
            <a:r>
              <a:rPr lang="zh-CN" altLang="en-US" sz="266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叫动摩擦因数，与接触面的材料及粗糙程度有关。</a:t>
            </a:r>
            <a:endParaRPr kumimoji="0" lang="zh-CN" altLang="en-US" sz="2665" b="1" i="0" u="none" strike="noStrike" cap="none" spc="0" normalizeH="0">
              <a:ln>
                <a:noFill/>
              </a:ln>
              <a:solidFill>
                <a:schemeClr val="bg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" name="Group 28"/>
          <p:cNvGrpSpPr/>
          <p:nvPr>
            <p:custDataLst>
              <p:tags r:id="rId9"/>
            </p:custDataLst>
          </p:nvPr>
        </p:nvGrpSpPr>
        <p:grpSpPr>
          <a:xfrm>
            <a:off x="975224" y="6985"/>
            <a:ext cx="3993315" cy="711200"/>
            <a:chOff x="656" y="-10"/>
            <a:chExt cx="2558" cy="448"/>
          </a:xfrm>
        </p:grpSpPr>
        <p:sp>
          <p:nvSpPr>
            <p:cNvPr id="37" name="Rectangle 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11" y="-10"/>
              <a:ext cx="2448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8" name="TextBox 3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56" y="-1"/>
              <a:ext cx="2558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滑动摩擦力的大小</a:t>
              </a:r>
              <a:endParaRPr kumimoji="0" lang="en-US" altLang="zh-CN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39" name="AutoShape 10"/>
          <p:cNvSpPr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40" name="Text Box 24"/>
          <p:cNvSpPr txBox="1"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/>
      <p:bldP spid="30723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25170" y="1413510"/>
            <a:ext cx="10442575" cy="4030345"/>
          </a:xfrm>
          <a:prstGeom prst="rect">
            <a:avLst/>
          </a:prstGeom>
        </p:spPr>
        <p:txBody>
          <a:bodyPr vert="horz" lIns="100550" tIns="39501" rIns="75412" bIns="39501" rtlCol="0" anchor="t" anchorCtr="0">
            <a:noAutofit/>
          </a:bodyPr>
          <a:lstStyle>
            <a:lvl1pPr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18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j-cs"/>
              </a:defRPr>
            </a:lvl1pPr>
          </a:lstStyle>
          <a:p>
            <a:pPr>
              <a:lnSpc>
                <a:spcPct val="190000"/>
              </a:lnSpc>
            </a:pPr>
            <a:r>
              <a:rPr lang="zh-CN" altLang="en-US" sz="2795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据说：</a:t>
            </a:r>
            <a:r>
              <a:rPr lang="zh-CN" altLang="en-US" sz="2795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实验测得</a:t>
            </a:r>
            <a:r>
              <a:rPr lang="zh-CN" altLang="en-US" sz="2795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橡皮与金属</a:t>
            </a:r>
            <a:r>
              <a:rPr lang="zh-CN" altLang="en-US" sz="2795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间的动摩擦因数1＜μ＜4，</a:t>
            </a:r>
            <a:r>
              <a:rPr lang="zh-CN" altLang="en-US" sz="2795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铟与铟</a:t>
            </a:r>
            <a:r>
              <a:rPr lang="zh-CN" altLang="en-US" sz="2795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间的动摩擦因数1.5＜μ＜2.0，将</a:t>
            </a:r>
            <a:r>
              <a:rPr lang="zh-CN" altLang="en-US" sz="2795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金属</a:t>
            </a:r>
            <a:r>
              <a:rPr lang="zh-CN" altLang="en-US" sz="2795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放在1.33×10～1.3×10</a:t>
            </a:r>
            <a:r>
              <a:rPr lang="zh-CN" altLang="en-US" sz="2795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-3</a:t>
            </a:r>
            <a:r>
              <a:rPr lang="zh-CN" altLang="en-US" sz="2795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~1.3×10</a:t>
            </a:r>
            <a:r>
              <a:rPr lang="zh-CN" altLang="en-US" sz="2795" baseline="30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-4</a:t>
            </a:r>
            <a:r>
              <a:rPr lang="zh-CN" altLang="en-US" sz="2795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Pa的</a:t>
            </a:r>
            <a:r>
              <a:rPr lang="zh-CN" altLang="en-US" sz="2795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真空</a:t>
            </a:r>
            <a:r>
              <a:rPr lang="zh-CN" altLang="en-US" sz="2795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中．加热到一定的温度并保持一段时间．然后除去表面污物，冷却后测定动摩擦因数可达5～6。</a:t>
            </a:r>
            <a:endParaRPr lang="en-US" altLang="zh-CN" sz="2795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23" name="Group 28"/>
          <p:cNvGrpSpPr/>
          <p:nvPr>
            <p:custDataLst>
              <p:tags r:id="rId4"/>
            </p:custDataLst>
          </p:nvPr>
        </p:nvGrpSpPr>
        <p:grpSpPr>
          <a:xfrm>
            <a:off x="1061085" y="6985"/>
            <a:ext cx="3960532" cy="711200"/>
            <a:chOff x="711" y="-10"/>
            <a:chExt cx="2537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11" y="-10"/>
              <a:ext cx="2464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84" y="11"/>
              <a:ext cx="2464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>
                  <a:solidFill>
                    <a:schemeClr val="bg1"/>
                  </a:solidFill>
                  <a:sym typeface="+mn-ea"/>
                </a:rPr>
                <a:t>μ能不能大于</a:t>
              </a:r>
              <a:r>
                <a:rPr lang="en-US" altLang="zh-CN" sz="36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3600" b="1">
                  <a:solidFill>
                    <a:schemeClr val="bg1"/>
                  </a:solidFill>
                  <a:sym typeface="+mn-ea"/>
                </a:rPr>
                <a:t>呢？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  <a:sym typeface="+mn-ea"/>
              </a:endParaRP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05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9"/>
    </p:custData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4" name="0001.哔哩哔哩-【物理实验】测量滑动摩擦力">
            <a:hlinkClick action="ppaction://media"/>
          </p:cNvPr>
          <p:cNvPicPr/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7047" y="8467"/>
            <a:ext cx="12114953" cy="684191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8914" name="文本框 265218"/>
          <p:cNvSpPr/>
          <p:nvPr>
            <p:custDataLst>
              <p:tags r:id="rId3"/>
            </p:custDataLst>
          </p:nvPr>
        </p:nvSpPr>
        <p:spPr>
          <a:xfrm>
            <a:off x="828040" y="958215"/>
            <a:ext cx="10695940" cy="2186305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lnSpc>
                <a:spcPct val="170000"/>
              </a:lnSpc>
            </a:pPr>
            <a:r>
              <a:rPr lang="zh-CN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【例题】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在我国东北寒冷的冬季。雪橇是常见</a:t>
            </a:r>
            <a:r>
              <a:rPr 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运输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</a:t>
            </a:r>
            <a:r>
              <a:rPr 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。一个有钢制滑板的雪橇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连同车上木料的总重量为</a:t>
            </a:r>
            <a:r>
              <a:rPr lang="en-US" alt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4.9×10</a:t>
            </a:r>
            <a:r>
              <a:rPr lang="en-US" altLang="zh-CN" sz="2665" b="1" baseline="30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alt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N.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在水平冰道上，马要在水平方向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用多大的力</a:t>
            </a:r>
            <a:r>
              <a:rPr 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才能够拉</a:t>
            </a:r>
            <a:r>
              <a:rPr 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着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雪橇匀速前进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lang="zh-CN" altLang="en-US"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4" name="对象 3">
            <a:hlinkClick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957705" y="3716655"/>
          <a:ext cx="3927475" cy="21736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r:id="rId5" imgW="1193800" imgH="660400" progId="Equation.KSEE3">
                  <p:embed/>
                </p:oleObj>
              </mc:Choice>
              <mc:Fallback>
                <p:oleObj r:id="rId5" imgW="1193800" imgH="6604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7705" y="3716655"/>
                        <a:ext cx="3927475" cy="2173605"/>
                      </a:xfrm>
                      <a:prstGeom prst="rect">
                        <a:avLst/>
                      </a:prstGeom>
                      <a:ln>
                        <a:solidFill>
                          <a:schemeClr val="bg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014de57a54eb1e2f6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04355" y="3331845"/>
            <a:ext cx="4160520" cy="2684145"/>
          </a:xfrm>
          <a:prstGeom prst="rect">
            <a:avLst/>
          </a:prstGeom>
        </p:spPr>
      </p:pic>
      <p:grpSp>
        <p:nvGrpSpPr>
          <p:cNvPr id="23" name="Group 28"/>
          <p:cNvGrpSpPr/>
          <p:nvPr>
            <p:custDataLst>
              <p:tags r:id="rId9"/>
            </p:custDataLst>
          </p:nvPr>
        </p:nvGrpSpPr>
        <p:grpSpPr>
          <a:xfrm>
            <a:off x="1061085" y="6985"/>
            <a:ext cx="2340101" cy="711200"/>
            <a:chOff x="711" y="-10"/>
            <a:chExt cx="1499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11" y="-10"/>
              <a:ext cx="1498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2" name="TextBox 3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84" y="11"/>
              <a:ext cx="1426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sz="3600" b="1">
                  <a:solidFill>
                    <a:schemeClr val="bg1"/>
                  </a:solidFill>
                  <a:sym typeface="+mn-ea"/>
                </a:rPr>
                <a:t>学以致用</a:t>
              </a:r>
              <a:endParaRPr kumimoji="0" lang="zh-CN" sz="36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  <a:sym typeface="+mn-ea"/>
              </a:endParaRP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06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3795" name="Text Box 3"/>
          <p:cNvSpPr txBox="1"/>
          <p:nvPr>
            <p:custDataLst>
              <p:tags r:id="rId3"/>
            </p:custDataLst>
          </p:nvPr>
        </p:nvSpPr>
        <p:spPr>
          <a:xfrm>
            <a:off x="1619462" y="3486997"/>
            <a:ext cx="3486573" cy="13233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滑动摩擦力的方向跟运动方向有关系吗？</a:t>
            </a:r>
            <a:endParaRPr lang="zh-CN" altLang="en-US" sz="2665" b="1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796" name="Text Box 4"/>
          <p:cNvSpPr txBox="1"/>
          <p:nvPr>
            <p:custDataLst>
              <p:tags r:id="rId4"/>
            </p:custDataLst>
          </p:nvPr>
        </p:nvSpPr>
        <p:spPr>
          <a:xfrm>
            <a:off x="1619015" y="850406"/>
            <a:ext cx="3572557" cy="11595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</a:pPr>
            <a:r>
              <a:rPr lang="zh-CN" altLang="en-US" sz="2665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滑动摩擦力的大小与重力成正比吗？</a:t>
            </a:r>
            <a:endParaRPr lang="zh-CN" altLang="en-US" sz="2665" b="1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797" name="Rectangle 5"/>
          <p:cNvSpPr/>
          <p:nvPr>
            <p:custDataLst>
              <p:tags r:id="rId5"/>
            </p:custDataLst>
          </p:nvPr>
        </p:nvSpPr>
        <p:spPr>
          <a:xfrm>
            <a:off x="7178252" y="5130165"/>
            <a:ext cx="2293620" cy="13233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滑动摩擦力一定是阻力吗？</a:t>
            </a:r>
            <a:endParaRPr lang="zh-CN" altLang="en-US" sz="2665" b="1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798" name="Text Box 6"/>
          <p:cNvSpPr txBox="1"/>
          <p:nvPr>
            <p:custDataLst>
              <p:tags r:id="rId6"/>
            </p:custDataLst>
          </p:nvPr>
        </p:nvSpPr>
        <p:spPr>
          <a:xfrm>
            <a:off x="3601508" y="2071370"/>
            <a:ext cx="5481320" cy="13233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运动的物体一定有滑动摩擦力吗 ？ 静止的物体一定没有滑动摩擦力吗？</a:t>
            </a:r>
            <a:endParaRPr lang="zh-CN" altLang="en-US" sz="2665" b="1"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799" name="AutoShape 7"/>
          <p:cNvSpPr/>
          <p:nvPr>
            <p:custDataLst>
              <p:tags r:id="rId7"/>
            </p:custDataLst>
          </p:nvPr>
        </p:nvSpPr>
        <p:spPr>
          <a:xfrm>
            <a:off x="5688330" y="951865"/>
            <a:ext cx="3078480" cy="956310"/>
          </a:xfrm>
          <a:prstGeom prst="wedgeRoundRectCallout">
            <a:avLst>
              <a:gd name="adj1" fmla="val -60138"/>
              <a:gd name="adj2" fmla="val -13580"/>
              <a:gd name="adj3" fmla="val 16667"/>
            </a:avLst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dk1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滑动摩擦力的大小与</a:t>
            </a:r>
            <a:r>
              <a:rPr lang="zh-CN" altLang="en-US" sz="2665" b="1">
                <a:solidFill>
                  <a:srgbClr val="00B0F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正压力</a:t>
            </a:r>
            <a:r>
              <a:rPr lang="zh-CN" altLang="en-US" sz="2665" b="1">
                <a:solidFill>
                  <a:schemeClr val="dk1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成正比</a:t>
            </a:r>
            <a:endParaRPr lang="zh-CN" altLang="en-US" sz="2665" b="1">
              <a:solidFill>
                <a:schemeClr val="dk1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3800" name="AutoShape 8"/>
          <p:cNvSpPr/>
          <p:nvPr>
            <p:custDataLst>
              <p:tags r:id="rId8"/>
            </p:custDataLst>
          </p:nvPr>
        </p:nvSpPr>
        <p:spPr>
          <a:xfrm>
            <a:off x="1747308" y="2424430"/>
            <a:ext cx="1409700" cy="647700"/>
          </a:xfrm>
          <a:prstGeom prst="wedgeRoundRectCallout">
            <a:avLst>
              <a:gd name="adj1" fmla="val 76203"/>
              <a:gd name="adj2" fmla="val 176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sz="2665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不一定</a:t>
            </a:r>
            <a:endParaRPr lang="zh-CN" altLang="en-US" sz="2665" b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3801" name="AutoShape 9"/>
          <p:cNvSpPr/>
          <p:nvPr>
            <p:custDataLst>
              <p:tags r:id="rId9"/>
            </p:custDataLst>
          </p:nvPr>
        </p:nvSpPr>
        <p:spPr>
          <a:xfrm>
            <a:off x="5468408" y="3628390"/>
            <a:ext cx="3902287" cy="1071033"/>
          </a:xfrm>
          <a:prstGeom prst="wedgeRoundRectCallout">
            <a:avLst>
              <a:gd name="adj1" fmla="val -56986"/>
              <a:gd name="adj2" fmla="val 90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dk1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滑动摩擦力的方向跟运动方向没有直接关系</a:t>
            </a:r>
            <a:endParaRPr lang="zh-CN" altLang="en-US" sz="2665" b="1">
              <a:solidFill>
                <a:schemeClr val="dk1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3802" name="AutoShape 10"/>
          <p:cNvSpPr/>
          <p:nvPr>
            <p:custDataLst>
              <p:tags r:id="rId10"/>
            </p:custDataLst>
          </p:nvPr>
        </p:nvSpPr>
        <p:spPr>
          <a:xfrm>
            <a:off x="1619462" y="4962737"/>
            <a:ext cx="5157047" cy="1657773"/>
          </a:xfrm>
          <a:prstGeom prst="wedgeRoundRectCallout">
            <a:avLst>
              <a:gd name="adj1" fmla="val 56594"/>
              <a:gd name="adj2" fmla="val 18488"/>
              <a:gd name="adj3" fmla="val 16667"/>
            </a:avLst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665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滑动摩擦力可以是阻力，也可以是动力。但它</a:t>
            </a:r>
            <a:r>
              <a:rPr lang="zh-CN" altLang="en-US" sz="2665" b="1">
                <a:solidFill>
                  <a:srgbClr val="00B0F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产生的效果</a:t>
            </a:r>
            <a:r>
              <a:rPr lang="zh-CN" altLang="en-US" sz="2665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一定是阻碍物体间的相对运动</a:t>
            </a:r>
            <a:endParaRPr lang="zh-CN" altLang="en-US" sz="2665" b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23" name="Group 28"/>
          <p:cNvGrpSpPr/>
          <p:nvPr>
            <p:custDataLst>
              <p:tags r:id="rId11"/>
            </p:custDataLst>
          </p:nvPr>
        </p:nvGrpSpPr>
        <p:grpSpPr>
          <a:xfrm>
            <a:off x="1061085" y="6985"/>
            <a:ext cx="2863073" cy="711200"/>
            <a:chOff x="711" y="-10"/>
            <a:chExt cx="1834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1" y="-10"/>
              <a:ext cx="181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63" y="-10"/>
              <a:ext cx="1782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  <a:sym typeface="+mn-ea"/>
                </a:rPr>
                <a:t>问题与思考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  <a:sym typeface="+mn-ea"/>
              </a:endParaRP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14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07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32313537313435333b32313537313434373bd2c9ceca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55050" y="1908175"/>
            <a:ext cx="3749675" cy="374967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  <p:cond evt="onBegin" delay="0">
                          <p:tn val="9"/>
                        </p:cond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  <p:cond evt="onBegin" delay="0">
                          <p:tn val="25"/>
                        </p:cond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  <p:cond evt="onBegin" delay="0">
                          <p:tn val="41"/>
                        </p:cond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  <p:cond evt="onBegin" delay="0">
                          <p:tn val="50"/>
                        </p:cond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  <p:cond evt="onBegin" delay="0">
                          <p:tn val="57"/>
                        </p:cond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  <p:bldP spid="33796" grpId="0"/>
      <p:bldP spid="33797" grpId="0"/>
      <p:bldP spid="33798" grpId="0"/>
      <p:bldP spid="33799" grpId="0"/>
      <p:bldP spid="33800" grpId="0"/>
      <p:bldP spid="33801" grpId="0"/>
      <p:bldP spid="3380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6960969" y="2377277"/>
            <a:ext cx="4628515" cy="645160"/>
            <a:chOff x="6445141" y="2390874"/>
            <a:chExt cx="4628516" cy="645160"/>
          </a:xfrm>
        </p:grpSpPr>
        <p:sp>
          <p:nvSpPr>
            <p:cNvPr id="23" name="文本框 22"/>
            <p:cNvSpPr txBox="1"/>
            <p:nvPr>
              <p:custDataLst>
                <p:tags r:id="rId4"/>
              </p:custDataLst>
            </p:nvPr>
          </p:nvSpPr>
          <p:spPr>
            <a:xfrm>
              <a:off x="7560201" y="2483584"/>
              <a:ext cx="35134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ym typeface="+mn-ea"/>
                </a:rPr>
                <a:t>滑动摩擦力的方向</a:t>
              </a:r>
              <a:endParaRPr lang="en-US" altLang="zh-CN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5"/>
              </p:custDataLst>
            </p:nvPr>
          </p:nvSpPr>
          <p:spPr>
            <a:xfrm>
              <a:off x="6445141" y="2390874"/>
              <a:ext cx="657225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02</a:t>
              </a:r>
              <a:endParaRPr lang="en-US" altLang="zh-CN" sz="3600">
                <a:solidFill>
                  <a:srgbClr val="9A713C"/>
                </a:solidFill>
                <a:latin typeface="Impact" panose="020b0806030902050204" pitchFamily="34" charset="0"/>
                <a:ea typeface="微软雅黑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6"/>
            </p:custDataLst>
          </p:nvPr>
        </p:nvGrpSpPr>
        <p:grpSpPr>
          <a:xfrm>
            <a:off x="6977479" y="1266027"/>
            <a:ext cx="3781425" cy="645160"/>
            <a:chOff x="6445141" y="2390874"/>
            <a:chExt cx="3781426" cy="645160"/>
          </a:xfrm>
        </p:grpSpPr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7560201" y="2484219"/>
              <a:ext cx="266636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ym typeface="+mn-ea"/>
                </a:rPr>
                <a:t>滑动摩擦力的产生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6445141" y="2390874"/>
              <a:ext cx="6019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01</a:t>
              </a:r>
              <a:endParaRPr lang="en-US" altLang="zh-CN" sz="3600">
                <a:solidFill>
                  <a:srgbClr val="9A713C"/>
                </a:solidFill>
                <a:latin typeface="Impact" panose="020b0806030902050204" pitchFamily="34" charset="0"/>
                <a:ea typeface="微软雅黑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6960969" y="3582507"/>
            <a:ext cx="4152900" cy="645160"/>
            <a:chOff x="6459111" y="2390874"/>
            <a:chExt cx="4152901" cy="645160"/>
          </a:xfrm>
        </p:grpSpPr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7633861" y="2482949"/>
              <a:ext cx="297815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ym typeface="+mn-ea"/>
                </a:rPr>
                <a:t>滑动摩擦力的大小</a:t>
              </a:r>
              <a:endParaRPr lang="zh-CN" altLang="en-US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6459111" y="2390874"/>
              <a:ext cx="67056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03</a:t>
              </a:r>
              <a:endParaRPr lang="en-US" altLang="zh-CN" sz="3600">
                <a:solidFill>
                  <a:srgbClr val="9A713C"/>
                </a:solidFill>
                <a:latin typeface="Impact" panose="020b0806030902050204" pitchFamily="34" charset="0"/>
                <a:ea typeface="微软雅黑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12"/>
            </p:custDataLst>
          </p:nvPr>
        </p:nvGrpSpPr>
        <p:grpSpPr>
          <a:xfrm>
            <a:off x="6977479" y="4787737"/>
            <a:ext cx="2845435" cy="645160"/>
            <a:chOff x="6459111" y="2390874"/>
            <a:chExt cx="2845436" cy="645160"/>
          </a:xfrm>
        </p:grpSpPr>
        <p:sp>
          <p:nvSpPr>
            <p:cNvPr id="4" name="文本框 3"/>
            <p:cNvSpPr txBox="1"/>
            <p:nvPr>
              <p:custDataLst>
                <p:tags r:id="rId13"/>
              </p:custDataLst>
            </p:nvPr>
          </p:nvSpPr>
          <p:spPr>
            <a:xfrm>
              <a:off x="7713871" y="2482314"/>
              <a:ext cx="159067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ym typeface="+mn-ea"/>
                </a:rPr>
                <a:t>总结提升</a:t>
              </a:r>
              <a:endParaRPr lang="zh-CN" altLang="en-US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14"/>
              </p:custDataLst>
            </p:nvPr>
          </p:nvSpPr>
          <p:spPr>
            <a:xfrm>
              <a:off x="6459111" y="2390874"/>
              <a:ext cx="65659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04</a:t>
              </a:r>
              <a:endParaRPr lang="en-US" altLang="zh-CN" sz="3600">
                <a:solidFill>
                  <a:srgbClr val="9A713C"/>
                </a:solidFill>
                <a:latin typeface="Impact" panose="020b0806030902050204" pitchFamily="34" charset="0"/>
                <a:ea typeface="微软雅黑"/>
              </a:endParaRPr>
            </a:p>
          </p:txBody>
        </p:sp>
      </p:grpSp>
    </p:spTree>
    <p:custDataLst>
      <p:tags r:id="rId15"/>
    </p:custData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17720" y="2760345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总结提升</a:t>
            </a:r>
            <a:endParaRPr lang="en-US" altLang="zh-CN" sz="5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5" name="任意多边形: 形状 54"/>
          <p:cNvSpPr/>
          <p:nvPr>
            <p:custDataLst>
              <p:tags r:id="rId3"/>
            </p:custDataLst>
          </p:nvPr>
        </p:nvSpPr>
        <p:spPr>
          <a:xfrm>
            <a:off x="4609431" y="2363201"/>
            <a:ext cx="401579" cy="260139"/>
          </a:xfrm>
          <a:custGeom>
            <a:gdLst>
              <a:gd name="connsiteX0" fmla="*/ 254 w 127889"/>
              <a:gd name="connsiteY0" fmla="*/ 106228 h 106228"/>
              <a:gd name="connsiteX1" fmla="*/ 127889 w 127889"/>
              <a:gd name="connsiteY1" fmla="*/ 106228 h 106228"/>
              <a:gd name="connsiteX2" fmla="*/ 37401 w 127889"/>
              <a:gd name="connsiteY2" fmla="*/ 500 h 106228"/>
              <a:gd name="connsiteX3" fmla="*/ 254 w 127889"/>
              <a:gd name="connsiteY3" fmla="*/ 106228 h 106228"/>
              <a:gd name="connsiteX0-1" fmla="*/ 836 w 128471"/>
              <a:gd name="connsiteY0-2" fmla="*/ 106228 h 106228"/>
              <a:gd name="connsiteX1-3" fmla="*/ 128471 w 128471"/>
              <a:gd name="connsiteY1-4" fmla="*/ 106228 h 106228"/>
              <a:gd name="connsiteX2-5" fmla="*/ 34466 w 128471"/>
              <a:gd name="connsiteY2-6" fmla="*/ 500 h 106228"/>
              <a:gd name="connsiteX3-7" fmla="*/ 836 w 128471"/>
              <a:gd name="connsiteY3-8" fmla="*/ 106228 h 10622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471" h="106226">
                <a:moveTo>
                  <a:pt x="836" y="106228"/>
                </a:moveTo>
                <a:lnTo>
                  <a:pt x="128471" y="106228"/>
                </a:lnTo>
                <a:cubicBezTo>
                  <a:pt x="128471" y="106228"/>
                  <a:pt x="61137" y="27170"/>
                  <a:pt x="34466" y="500"/>
                </a:cubicBezTo>
                <a:cubicBezTo>
                  <a:pt x="-8396" y="-5215"/>
                  <a:pt x="836" y="38600"/>
                  <a:pt x="836" y="106228"/>
                </a:cubicBezTo>
                <a:close/>
              </a:path>
            </a:pathLst>
          </a:custGeom>
          <a:solidFill>
            <a:srgbClr val="19B1A7">
              <a:lumMod val="50000"/>
            </a:srgb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3" name="任意多边形: 形状 56"/>
          <p:cNvSpPr/>
          <p:nvPr>
            <p:custDataLst>
              <p:tags r:id="rId4"/>
            </p:custDataLst>
          </p:nvPr>
        </p:nvSpPr>
        <p:spPr>
          <a:xfrm>
            <a:off x="4707573" y="2358599"/>
            <a:ext cx="1260851" cy="698704"/>
          </a:xfrm>
          <a:custGeom>
            <a:gdLst>
              <a:gd name="connsiteX0" fmla="*/ 471287 w 471287"/>
              <a:gd name="connsiteY0" fmla="*/ 215179 h 298132"/>
              <a:gd name="connsiteX1" fmla="*/ 245745 w 471287"/>
              <a:gd name="connsiteY1" fmla="*/ 298132 h 298132"/>
              <a:gd name="connsiteX2" fmla="*/ 0 w 471287"/>
              <a:gd name="connsiteY2" fmla="*/ 0 h 298132"/>
              <a:gd name="connsiteX3" fmla="*/ 281940 w 471287"/>
              <a:gd name="connsiteY3" fmla="*/ 0 h 298132"/>
              <a:gd name="connsiteX4" fmla="*/ 471287 w 471287"/>
              <a:gd name="connsiteY4" fmla="*/ 215179 h 298132"/>
              <a:gd name="connsiteX0-1" fmla="*/ 471287 w 471287"/>
              <a:gd name="connsiteY0-2" fmla="*/ 215179 h 215179"/>
              <a:gd name="connsiteX1-3" fmla="*/ 269188 w 471287"/>
              <a:gd name="connsiteY1-4" fmla="*/ 207966 h 215179"/>
              <a:gd name="connsiteX2-5" fmla="*/ 0 w 471287"/>
              <a:gd name="connsiteY2-6" fmla="*/ 0 h 215179"/>
              <a:gd name="connsiteX3-7" fmla="*/ 281940 w 471287"/>
              <a:gd name="connsiteY3-8" fmla="*/ 0 h 215179"/>
              <a:gd name="connsiteX4-9" fmla="*/ 471287 w 471287"/>
              <a:gd name="connsiteY4-10" fmla="*/ 215179 h 215179"/>
              <a:gd name="connsiteX0-11" fmla="*/ 471287 w 471287"/>
              <a:gd name="connsiteY0-12" fmla="*/ 215179 h 216081"/>
              <a:gd name="connsiteX1-13" fmla="*/ 256565 w 471287"/>
              <a:gd name="connsiteY1-14" fmla="*/ 216081 h 216081"/>
              <a:gd name="connsiteX2-15" fmla="*/ 0 w 471287"/>
              <a:gd name="connsiteY2-16" fmla="*/ 0 h 216081"/>
              <a:gd name="connsiteX3-17" fmla="*/ 281940 w 471287"/>
              <a:gd name="connsiteY3-18" fmla="*/ 0 h 216081"/>
              <a:gd name="connsiteX4-19" fmla="*/ 471287 w 471287"/>
              <a:gd name="connsiteY4-20" fmla="*/ 215179 h 216081"/>
              <a:gd name="connsiteX0-21" fmla="*/ 348661 w 348661"/>
              <a:gd name="connsiteY0-22" fmla="*/ 215179 h 216081"/>
              <a:gd name="connsiteX1-23" fmla="*/ 133939 w 348661"/>
              <a:gd name="connsiteY1-24" fmla="*/ 216081 h 216081"/>
              <a:gd name="connsiteX2-25" fmla="*/ 0 w 348661"/>
              <a:gd name="connsiteY2-26" fmla="*/ 6312 h 216081"/>
              <a:gd name="connsiteX3-27" fmla="*/ 159314 w 348661"/>
              <a:gd name="connsiteY3-28" fmla="*/ 0 h 216081"/>
              <a:gd name="connsiteX4-29" fmla="*/ 348661 w 348661"/>
              <a:gd name="connsiteY4-30" fmla="*/ 215179 h 216081"/>
              <a:gd name="connsiteX0-31" fmla="*/ 394646 w 394646"/>
              <a:gd name="connsiteY0-32" fmla="*/ 215179 h 216081"/>
              <a:gd name="connsiteX1-33" fmla="*/ 179924 w 394646"/>
              <a:gd name="connsiteY1-34" fmla="*/ 216081 h 216081"/>
              <a:gd name="connsiteX2-35" fmla="*/ 0 w 394646"/>
              <a:gd name="connsiteY2-36" fmla="*/ 0 h 216081"/>
              <a:gd name="connsiteX3-37" fmla="*/ 205299 w 394646"/>
              <a:gd name="connsiteY3-38" fmla="*/ 0 h 216081"/>
              <a:gd name="connsiteX4-39" fmla="*/ 394646 w 394646"/>
              <a:gd name="connsiteY4-40" fmla="*/ 215179 h 216081"/>
              <a:gd name="connsiteX0-41" fmla="*/ 394646 w 394646"/>
              <a:gd name="connsiteY0-42" fmla="*/ 215179 h 216081"/>
              <a:gd name="connsiteX1-43" fmla="*/ 180826 w 394646"/>
              <a:gd name="connsiteY1-44" fmla="*/ 216081 h 216081"/>
              <a:gd name="connsiteX2-45" fmla="*/ 0 w 394646"/>
              <a:gd name="connsiteY2-46" fmla="*/ 0 h 216081"/>
              <a:gd name="connsiteX3-47" fmla="*/ 205299 w 394646"/>
              <a:gd name="connsiteY3-48" fmla="*/ 0 h 216081"/>
              <a:gd name="connsiteX4-49" fmla="*/ 394646 w 394646"/>
              <a:gd name="connsiteY4-50" fmla="*/ 215179 h 216081"/>
              <a:gd name="connsiteX0-51" fmla="*/ 394646 w 394646"/>
              <a:gd name="connsiteY0-52" fmla="*/ 216976 h 216976"/>
              <a:gd name="connsiteX1-53" fmla="*/ 180826 w 394646"/>
              <a:gd name="connsiteY1-54" fmla="*/ 216081 h 216976"/>
              <a:gd name="connsiteX2-55" fmla="*/ 0 w 394646"/>
              <a:gd name="connsiteY2-56" fmla="*/ 0 h 216976"/>
              <a:gd name="connsiteX3-57" fmla="*/ 205299 w 394646"/>
              <a:gd name="connsiteY3-58" fmla="*/ 0 h 216976"/>
              <a:gd name="connsiteX4-59" fmla="*/ 394646 w 394646"/>
              <a:gd name="connsiteY4-60" fmla="*/ 216976 h 216976"/>
              <a:gd name="connsiteX0-61" fmla="*/ 394646 w 394646"/>
              <a:gd name="connsiteY0-62" fmla="*/ 216976 h 217878"/>
              <a:gd name="connsiteX1-63" fmla="*/ 183531 w 394646"/>
              <a:gd name="connsiteY1-64" fmla="*/ 217878 h 217878"/>
              <a:gd name="connsiteX2-65" fmla="*/ 0 w 394646"/>
              <a:gd name="connsiteY2-66" fmla="*/ 0 h 217878"/>
              <a:gd name="connsiteX3-67" fmla="*/ 205299 w 394646"/>
              <a:gd name="connsiteY3-68" fmla="*/ 0 h 217878"/>
              <a:gd name="connsiteX4-69" fmla="*/ 394646 w 394646"/>
              <a:gd name="connsiteY4-70" fmla="*/ 216976 h 21787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4646" h="217878">
                <a:moveTo>
                  <a:pt x="394646" y="216976"/>
                </a:moveTo>
                <a:lnTo>
                  <a:pt x="183531" y="217878"/>
                </a:lnTo>
                <a:lnTo>
                  <a:pt x="0" y="0"/>
                </a:lnTo>
                <a:lnTo>
                  <a:pt x="205299" y="0"/>
                </a:lnTo>
                <a:cubicBezTo>
                  <a:pt x="289754" y="99377"/>
                  <a:pt x="310191" y="117599"/>
                  <a:pt x="394646" y="216976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5" name="任意多边形: 形状 57"/>
          <p:cNvSpPr/>
          <p:nvPr>
            <p:custDataLst>
              <p:tags r:id="rId5"/>
            </p:custDataLst>
          </p:nvPr>
        </p:nvSpPr>
        <p:spPr>
          <a:xfrm flipV="1">
            <a:off x="4609431" y="3507551"/>
            <a:ext cx="436148" cy="258815"/>
          </a:xfrm>
          <a:custGeom>
            <a:gdLst>
              <a:gd name="connsiteX0" fmla="*/ 254 w 127889"/>
              <a:gd name="connsiteY0" fmla="*/ 106228 h 106228"/>
              <a:gd name="connsiteX1" fmla="*/ 127889 w 127889"/>
              <a:gd name="connsiteY1" fmla="*/ 106228 h 106228"/>
              <a:gd name="connsiteX2" fmla="*/ 37401 w 127889"/>
              <a:gd name="connsiteY2" fmla="*/ 500 h 106228"/>
              <a:gd name="connsiteX3" fmla="*/ 254 w 127889"/>
              <a:gd name="connsiteY3" fmla="*/ 106228 h 106228"/>
              <a:gd name="connsiteX0-1" fmla="*/ 836 w 128471"/>
              <a:gd name="connsiteY0-2" fmla="*/ 106228 h 106228"/>
              <a:gd name="connsiteX1-3" fmla="*/ 128471 w 128471"/>
              <a:gd name="connsiteY1-4" fmla="*/ 106228 h 106228"/>
              <a:gd name="connsiteX2-5" fmla="*/ 34466 w 128471"/>
              <a:gd name="connsiteY2-6" fmla="*/ 500 h 106228"/>
              <a:gd name="connsiteX3-7" fmla="*/ 836 w 128471"/>
              <a:gd name="connsiteY3-8" fmla="*/ 106228 h 10622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471" h="106226">
                <a:moveTo>
                  <a:pt x="836" y="106228"/>
                </a:moveTo>
                <a:lnTo>
                  <a:pt x="128471" y="106228"/>
                </a:lnTo>
                <a:cubicBezTo>
                  <a:pt x="128471" y="106228"/>
                  <a:pt x="61137" y="27170"/>
                  <a:pt x="34466" y="500"/>
                </a:cubicBezTo>
                <a:cubicBezTo>
                  <a:pt x="-8396" y="-5215"/>
                  <a:pt x="836" y="38600"/>
                  <a:pt x="836" y="106228"/>
                </a:cubicBezTo>
                <a:close/>
              </a:path>
            </a:pathLst>
          </a:custGeom>
          <a:solidFill>
            <a:srgbClr val="19B1A7">
              <a:lumMod val="50000"/>
            </a:srgb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6" name="任意多边形: 形状 58"/>
          <p:cNvSpPr/>
          <p:nvPr>
            <p:custDataLst>
              <p:tags r:id="rId6"/>
            </p:custDataLst>
          </p:nvPr>
        </p:nvSpPr>
        <p:spPr>
          <a:xfrm flipH="1">
            <a:off x="4710791" y="3057463"/>
            <a:ext cx="1257973" cy="710228"/>
          </a:xfrm>
          <a:custGeom>
            <a:gdLst>
              <a:gd name="connsiteX0" fmla="*/ 471287 w 471287"/>
              <a:gd name="connsiteY0" fmla="*/ 215179 h 298132"/>
              <a:gd name="connsiteX1" fmla="*/ 245745 w 471287"/>
              <a:gd name="connsiteY1" fmla="*/ 298132 h 298132"/>
              <a:gd name="connsiteX2" fmla="*/ 0 w 471287"/>
              <a:gd name="connsiteY2" fmla="*/ 0 h 298132"/>
              <a:gd name="connsiteX3" fmla="*/ 281940 w 471287"/>
              <a:gd name="connsiteY3" fmla="*/ 0 h 298132"/>
              <a:gd name="connsiteX4" fmla="*/ 471287 w 471287"/>
              <a:gd name="connsiteY4" fmla="*/ 215179 h 298132"/>
              <a:gd name="connsiteX0-1" fmla="*/ 471287 w 471287"/>
              <a:gd name="connsiteY0-2" fmla="*/ 215179 h 215179"/>
              <a:gd name="connsiteX1-3" fmla="*/ 269188 w 471287"/>
              <a:gd name="connsiteY1-4" fmla="*/ 207966 h 215179"/>
              <a:gd name="connsiteX2-5" fmla="*/ 0 w 471287"/>
              <a:gd name="connsiteY2-6" fmla="*/ 0 h 215179"/>
              <a:gd name="connsiteX3-7" fmla="*/ 281940 w 471287"/>
              <a:gd name="connsiteY3-8" fmla="*/ 0 h 215179"/>
              <a:gd name="connsiteX4-9" fmla="*/ 471287 w 471287"/>
              <a:gd name="connsiteY4-10" fmla="*/ 215179 h 215179"/>
              <a:gd name="connsiteX0-11" fmla="*/ 471287 w 471287"/>
              <a:gd name="connsiteY0-12" fmla="*/ 215179 h 216081"/>
              <a:gd name="connsiteX1-13" fmla="*/ 256565 w 471287"/>
              <a:gd name="connsiteY1-14" fmla="*/ 216081 h 216081"/>
              <a:gd name="connsiteX2-15" fmla="*/ 0 w 471287"/>
              <a:gd name="connsiteY2-16" fmla="*/ 0 h 216081"/>
              <a:gd name="connsiteX3-17" fmla="*/ 281940 w 471287"/>
              <a:gd name="connsiteY3-18" fmla="*/ 0 h 216081"/>
              <a:gd name="connsiteX4-19" fmla="*/ 471287 w 471287"/>
              <a:gd name="connsiteY4-20" fmla="*/ 215179 h 216081"/>
              <a:gd name="connsiteX0-21" fmla="*/ 348661 w 348661"/>
              <a:gd name="connsiteY0-22" fmla="*/ 215179 h 216081"/>
              <a:gd name="connsiteX1-23" fmla="*/ 133939 w 348661"/>
              <a:gd name="connsiteY1-24" fmla="*/ 216081 h 216081"/>
              <a:gd name="connsiteX2-25" fmla="*/ 0 w 348661"/>
              <a:gd name="connsiteY2-26" fmla="*/ 6312 h 216081"/>
              <a:gd name="connsiteX3-27" fmla="*/ 159314 w 348661"/>
              <a:gd name="connsiteY3-28" fmla="*/ 0 h 216081"/>
              <a:gd name="connsiteX4-29" fmla="*/ 348661 w 348661"/>
              <a:gd name="connsiteY4-30" fmla="*/ 215179 h 216081"/>
              <a:gd name="connsiteX0-31" fmla="*/ 394646 w 394646"/>
              <a:gd name="connsiteY0-32" fmla="*/ 215179 h 216081"/>
              <a:gd name="connsiteX1-33" fmla="*/ 179924 w 394646"/>
              <a:gd name="connsiteY1-34" fmla="*/ 216081 h 216081"/>
              <a:gd name="connsiteX2-35" fmla="*/ 0 w 394646"/>
              <a:gd name="connsiteY2-36" fmla="*/ 0 h 216081"/>
              <a:gd name="connsiteX3-37" fmla="*/ 205299 w 394646"/>
              <a:gd name="connsiteY3-38" fmla="*/ 0 h 216081"/>
              <a:gd name="connsiteX4-39" fmla="*/ 394646 w 394646"/>
              <a:gd name="connsiteY4-40" fmla="*/ 215179 h 216081"/>
              <a:gd name="connsiteX0-41" fmla="*/ 394646 w 394646"/>
              <a:gd name="connsiteY0-42" fmla="*/ 215179 h 216081"/>
              <a:gd name="connsiteX1-43" fmla="*/ 179924 w 394646"/>
              <a:gd name="connsiteY1-44" fmla="*/ 216081 h 216081"/>
              <a:gd name="connsiteX2-45" fmla="*/ 0 w 394646"/>
              <a:gd name="connsiteY2-46" fmla="*/ 0 h 216081"/>
              <a:gd name="connsiteX3-47" fmla="*/ 212513 w 394646"/>
              <a:gd name="connsiteY3-48" fmla="*/ 1797 h 216081"/>
              <a:gd name="connsiteX4-49" fmla="*/ 394646 w 394646"/>
              <a:gd name="connsiteY4-50" fmla="*/ 215179 h 216081"/>
              <a:gd name="connsiteX0-51" fmla="*/ 398253 w 398253"/>
              <a:gd name="connsiteY0-52" fmla="*/ 214281 h 215183"/>
              <a:gd name="connsiteX1-53" fmla="*/ 183531 w 398253"/>
              <a:gd name="connsiteY1-54" fmla="*/ 215183 h 215183"/>
              <a:gd name="connsiteX2-55" fmla="*/ 0 w 398253"/>
              <a:gd name="connsiteY2-56" fmla="*/ 0 h 215183"/>
              <a:gd name="connsiteX3-57" fmla="*/ 216120 w 398253"/>
              <a:gd name="connsiteY3-58" fmla="*/ 899 h 215183"/>
              <a:gd name="connsiteX4-59" fmla="*/ 398253 w 398253"/>
              <a:gd name="connsiteY4-60" fmla="*/ 214281 h 215183"/>
              <a:gd name="connsiteX0-61" fmla="*/ 398253 w 398253"/>
              <a:gd name="connsiteY0-62" fmla="*/ 214281 h 215183"/>
              <a:gd name="connsiteX1-63" fmla="*/ 183531 w 398253"/>
              <a:gd name="connsiteY1-64" fmla="*/ 215183 h 215183"/>
              <a:gd name="connsiteX2-65" fmla="*/ 0 w 398253"/>
              <a:gd name="connsiteY2-66" fmla="*/ 0 h 215183"/>
              <a:gd name="connsiteX3-67" fmla="*/ 219727 w 398253"/>
              <a:gd name="connsiteY3-68" fmla="*/ 899 h 215183"/>
              <a:gd name="connsiteX4-69" fmla="*/ 398253 w 398253"/>
              <a:gd name="connsiteY4-70" fmla="*/ 214281 h 215183"/>
              <a:gd name="connsiteX0-71" fmla="*/ 395548 w 395548"/>
              <a:gd name="connsiteY0-72" fmla="*/ 213383 h 214285"/>
              <a:gd name="connsiteX1-73" fmla="*/ 180826 w 395548"/>
              <a:gd name="connsiteY1-74" fmla="*/ 214285 h 214285"/>
              <a:gd name="connsiteX2-75" fmla="*/ 0 w 395548"/>
              <a:gd name="connsiteY2-76" fmla="*/ 0 h 214285"/>
              <a:gd name="connsiteX3-77" fmla="*/ 217022 w 395548"/>
              <a:gd name="connsiteY3-78" fmla="*/ 1 h 214285"/>
              <a:gd name="connsiteX4-79" fmla="*/ 395548 w 395548"/>
              <a:gd name="connsiteY4-80" fmla="*/ 213383 h 214285"/>
              <a:gd name="connsiteX0-81" fmla="*/ 395548 w 395548"/>
              <a:gd name="connsiteY0-82" fmla="*/ 216946 h 216946"/>
              <a:gd name="connsiteX1-83" fmla="*/ 180826 w 395548"/>
              <a:gd name="connsiteY1-84" fmla="*/ 214285 h 216946"/>
              <a:gd name="connsiteX2-85" fmla="*/ 0 w 395548"/>
              <a:gd name="connsiteY2-86" fmla="*/ 0 h 216946"/>
              <a:gd name="connsiteX3-87" fmla="*/ 217022 w 395548"/>
              <a:gd name="connsiteY3-88" fmla="*/ 1 h 216946"/>
              <a:gd name="connsiteX4-89" fmla="*/ 395548 w 395548"/>
              <a:gd name="connsiteY4-90" fmla="*/ 216946 h 216946"/>
              <a:gd name="connsiteX0-91" fmla="*/ 395548 w 395548"/>
              <a:gd name="connsiteY0-92" fmla="*/ 216946 h 217849"/>
              <a:gd name="connsiteX1-93" fmla="*/ 181728 w 395548"/>
              <a:gd name="connsiteY1-94" fmla="*/ 217849 h 217849"/>
              <a:gd name="connsiteX2-95" fmla="*/ 0 w 395548"/>
              <a:gd name="connsiteY2-96" fmla="*/ 0 h 217849"/>
              <a:gd name="connsiteX3-97" fmla="*/ 217022 w 395548"/>
              <a:gd name="connsiteY3-98" fmla="*/ 1 h 217849"/>
              <a:gd name="connsiteX4-99" fmla="*/ 395548 w 395548"/>
              <a:gd name="connsiteY4-100" fmla="*/ 216946 h 217849"/>
              <a:gd name="connsiteX0-101" fmla="*/ 395548 w 395548"/>
              <a:gd name="connsiteY0-102" fmla="*/ 217836 h 218739"/>
              <a:gd name="connsiteX1-103" fmla="*/ 181728 w 395548"/>
              <a:gd name="connsiteY1-104" fmla="*/ 218739 h 218739"/>
              <a:gd name="connsiteX2-105" fmla="*/ 0 w 395548"/>
              <a:gd name="connsiteY2-106" fmla="*/ 890 h 218739"/>
              <a:gd name="connsiteX3-107" fmla="*/ 215219 w 395548"/>
              <a:gd name="connsiteY3-108" fmla="*/ 0 h 218739"/>
              <a:gd name="connsiteX4-109" fmla="*/ 395548 w 395548"/>
              <a:gd name="connsiteY4-110" fmla="*/ 217836 h 218739"/>
              <a:gd name="connsiteX0-111" fmla="*/ 396450 w 396450"/>
              <a:gd name="connsiteY0-112" fmla="*/ 218728 h 219631"/>
              <a:gd name="connsiteX1-113" fmla="*/ 182630 w 396450"/>
              <a:gd name="connsiteY1-114" fmla="*/ 219631 h 219631"/>
              <a:gd name="connsiteX2-115" fmla="*/ 0 w 396450"/>
              <a:gd name="connsiteY2-116" fmla="*/ 0 h 219631"/>
              <a:gd name="connsiteX3-117" fmla="*/ 216121 w 396450"/>
              <a:gd name="connsiteY3-118" fmla="*/ 892 h 219631"/>
              <a:gd name="connsiteX4-119" fmla="*/ 396450 w 396450"/>
              <a:gd name="connsiteY4-120" fmla="*/ 218728 h 219631"/>
              <a:gd name="connsiteX0-121" fmla="*/ 393745 w 393745"/>
              <a:gd name="connsiteY0-122" fmla="*/ 218728 h 219631"/>
              <a:gd name="connsiteX1-123" fmla="*/ 179925 w 393745"/>
              <a:gd name="connsiteY1-124" fmla="*/ 219631 h 219631"/>
              <a:gd name="connsiteX2-125" fmla="*/ 0 w 393745"/>
              <a:gd name="connsiteY2-126" fmla="*/ 0 h 219631"/>
              <a:gd name="connsiteX3-127" fmla="*/ 213416 w 393745"/>
              <a:gd name="connsiteY3-128" fmla="*/ 892 h 219631"/>
              <a:gd name="connsiteX4-129" fmla="*/ 393745 w 393745"/>
              <a:gd name="connsiteY4-130" fmla="*/ 218728 h 219631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3745" h="219631">
                <a:moveTo>
                  <a:pt x="393745" y="218728"/>
                </a:moveTo>
                <a:lnTo>
                  <a:pt x="179925" y="219631"/>
                </a:lnTo>
                <a:lnTo>
                  <a:pt x="0" y="0"/>
                </a:lnTo>
                <a:lnTo>
                  <a:pt x="213416" y="892"/>
                </a:lnTo>
                <a:lnTo>
                  <a:pt x="393745" y="218728"/>
                </a:lnTo>
                <a:close/>
              </a:path>
            </a:pathLst>
          </a:custGeom>
          <a:solidFill>
            <a:srgbClr val="19B1A7">
              <a:lumMod val="65000"/>
            </a:srgb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7" name="任意多边形: 形状 64"/>
          <p:cNvSpPr/>
          <p:nvPr>
            <p:custDataLst>
              <p:tags r:id="rId7"/>
            </p:custDataLst>
          </p:nvPr>
        </p:nvSpPr>
        <p:spPr>
          <a:xfrm>
            <a:off x="9766426" y="1927627"/>
            <a:ext cx="401579" cy="260139"/>
          </a:xfrm>
          <a:custGeom>
            <a:gdLst>
              <a:gd name="connsiteX0" fmla="*/ 254 w 127889"/>
              <a:gd name="connsiteY0" fmla="*/ 106228 h 106228"/>
              <a:gd name="connsiteX1" fmla="*/ 127889 w 127889"/>
              <a:gd name="connsiteY1" fmla="*/ 106228 h 106228"/>
              <a:gd name="connsiteX2" fmla="*/ 37401 w 127889"/>
              <a:gd name="connsiteY2" fmla="*/ 500 h 106228"/>
              <a:gd name="connsiteX3" fmla="*/ 254 w 127889"/>
              <a:gd name="connsiteY3" fmla="*/ 106228 h 106228"/>
              <a:gd name="connsiteX0-1" fmla="*/ 836 w 128471"/>
              <a:gd name="connsiteY0-2" fmla="*/ 106228 h 106228"/>
              <a:gd name="connsiteX1-3" fmla="*/ 128471 w 128471"/>
              <a:gd name="connsiteY1-4" fmla="*/ 106228 h 106228"/>
              <a:gd name="connsiteX2-5" fmla="*/ 34466 w 128471"/>
              <a:gd name="connsiteY2-6" fmla="*/ 500 h 106228"/>
              <a:gd name="connsiteX3-7" fmla="*/ 836 w 128471"/>
              <a:gd name="connsiteY3-8" fmla="*/ 106228 h 10622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471" h="106226">
                <a:moveTo>
                  <a:pt x="836" y="106228"/>
                </a:moveTo>
                <a:lnTo>
                  <a:pt x="128471" y="106228"/>
                </a:lnTo>
                <a:cubicBezTo>
                  <a:pt x="128471" y="106228"/>
                  <a:pt x="61137" y="27170"/>
                  <a:pt x="34466" y="500"/>
                </a:cubicBezTo>
                <a:cubicBezTo>
                  <a:pt x="-8396" y="-5215"/>
                  <a:pt x="836" y="38600"/>
                  <a:pt x="836" y="106228"/>
                </a:cubicBezTo>
                <a:close/>
              </a:path>
            </a:pathLst>
          </a:custGeom>
          <a:solidFill>
            <a:srgbClr val="19B1A7">
              <a:lumMod val="50000"/>
            </a:srgbClr>
          </a:solidFill>
          <a:ln w="9525" cap="flat">
            <a:noFill/>
            <a:prstDash val="solid"/>
            <a:miter/>
          </a:ln>
        </p:spPr>
        <p:txBody>
          <a:bodyPr tIns="0" bIns="0"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8" name="任意多边形: 形状 65"/>
          <p:cNvSpPr/>
          <p:nvPr>
            <p:custDataLst>
              <p:tags r:id="rId8"/>
            </p:custDataLst>
          </p:nvPr>
        </p:nvSpPr>
        <p:spPr>
          <a:xfrm>
            <a:off x="9862029" y="1928952"/>
            <a:ext cx="1260851" cy="698704"/>
          </a:xfrm>
          <a:custGeom>
            <a:gdLst>
              <a:gd name="connsiteX0" fmla="*/ 471287 w 471287"/>
              <a:gd name="connsiteY0" fmla="*/ 215179 h 298132"/>
              <a:gd name="connsiteX1" fmla="*/ 245745 w 471287"/>
              <a:gd name="connsiteY1" fmla="*/ 298132 h 298132"/>
              <a:gd name="connsiteX2" fmla="*/ 0 w 471287"/>
              <a:gd name="connsiteY2" fmla="*/ 0 h 298132"/>
              <a:gd name="connsiteX3" fmla="*/ 281940 w 471287"/>
              <a:gd name="connsiteY3" fmla="*/ 0 h 298132"/>
              <a:gd name="connsiteX4" fmla="*/ 471287 w 471287"/>
              <a:gd name="connsiteY4" fmla="*/ 215179 h 298132"/>
              <a:gd name="connsiteX0-1" fmla="*/ 471287 w 471287"/>
              <a:gd name="connsiteY0-2" fmla="*/ 215179 h 215179"/>
              <a:gd name="connsiteX1-3" fmla="*/ 269188 w 471287"/>
              <a:gd name="connsiteY1-4" fmla="*/ 207966 h 215179"/>
              <a:gd name="connsiteX2-5" fmla="*/ 0 w 471287"/>
              <a:gd name="connsiteY2-6" fmla="*/ 0 h 215179"/>
              <a:gd name="connsiteX3-7" fmla="*/ 281940 w 471287"/>
              <a:gd name="connsiteY3-8" fmla="*/ 0 h 215179"/>
              <a:gd name="connsiteX4-9" fmla="*/ 471287 w 471287"/>
              <a:gd name="connsiteY4-10" fmla="*/ 215179 h 215179"/>
              <a:gd name="connsiteX0-11" fmla="*/ 471287 w 471287"/>
              <a:gd name="connsiteY0-12" fmla="*/ 215179 h 216081"/>
              <a:gd name="connsiteX1-13" fmla="*/ 256565 w 471287"/>
              <a:gd name="connsiteY1-14" fmla="*/ 216081 h 216081"/>
              <a:gd name="connsiteX2-15" fmla="*/ 0 w 471287"/>
              <a:gd name="connsiteY2-16" fmla="*/ 0 h 216081"/>
              <a:gd name="connsiteX3-17" fmla="*/ 281940 w 471287"/>
              <a:gd name="connsiteY3-18" fmla="*/ 0 h 216081"/>
              <a:gd name="connsiteX4-19" fmla="*/ 471287 w 471287"/>
              <a:gd name="connsiteY4-20" fmla="*/ 215179 h 216081"/>
              <a:gd name="connsiteX0-21" fmla="*/ 348661 w 348661"/>
              <a:gd name="connsiteY0-22" fmla="*/ 215179 h 216081"/>
              <a:gd name="connsiteX1-23" fmla="*/ 133939 w 348661"/>
              <a:gd name="connsiteY1-24" fmla="*/ 216081 h 216081"/>
              <a:gd name="connsiteX2-25" fmla="*/ 0 w 348661"/>
              <a:gd name="connsiteY2-26" fmla="*/ 6312 h 216081"/>
              <a:gd name="connsiteX3-27" fmla="*/ 159314 w 348661"/>
              <a:gd name="connsiteY3-28" fmla="*/ 0 h 216081"/>
              <a:gd name="connsiteX4-29" fmla="*/ 348661 w 348661"/>
              <a:gd name="connsiteY4-30" fmla="*/ 215179 h 216081"/>
              <a:gd name="connsiteX0-31" fmla="*/ 394646 w 394646"/>
              <a:gd name="connsiteY0-32" fmla="*/ 215179 h 216081"/>
              <a:gd name="connsiteX1-33" fmla="*/ 179924 w 394646"/>
              <a:gd name="connsiteY1-34" fmla="*/ 216081 h 216081"/>
              <a:gd name="connsiteX2-35" fmla="*/ 0 w 394646"/>
              <a:gd name="connsiteY2-36" fmla="*/ 0 h 216081"/>
              <a:gd name="connsiteX3-37" fmla="*/ 205299 w 394646"/>
              <a:gd name="connsiteY3-38" fmla="*/ 0 h 216081"/>
              <a:gd name="connsiteX4-39" fmla="*/ 394646 w 394646"/>
              <a:gd name="connsiteY4-40" fmla="*/ 215179 h 216081"/>
              <a:gd name="connsiteX0-41" fmla="*/ 394646 w 394646"/>
              <a:gd name="connsiteY0-42" fmla="*/ 215179 h 216081"/>
              <a:gd name="connsiteX1-43" fmla="*/ 180826 w 394646"/>
              <a:gd name="connsiteY1-44" fmla="*/ 216081 h 216081"/>
              <a:gd name="connsiteX2-45" fmla="*/ 0 w 394646"/>
              <a:gd name="connsiteY2-46" fmla="*/ 0 h 216081"/>
              <a:gd name="connsiteX3-47" fmla="*/ 205299 w 394646"/>
              <a:gd name="connsiteY3-48" fmla="*/ 0 h 216081"/>
              <a:gd name="connsiteX4-49" fmla="*/ 394646 w 394646"/>
              <a:gd name="connsiteY4-50" fmla="*/ 215179 h 216081"/>
              <a:gd name="connsiteX0-51" fmla="*/ 394646 w 394646"/>
              <a:gd name="connsiteY0-52" fmla="*/ 216976 h 216976"/>
              <a:gd name="connsiteX1-53" fmla="*/ 180826 w 394646"/>
              <a:gd name="connsiteY1-54" fmla="*/ 216081 h 216976"/>
              <a:gd name="connsiteX2-55" fmla="*/ 0 w 394646"/>
              <a:gd name="connsiteY2-56" fmla="*/ 0 h 216976"/>
              <a:gd name="connsiteX3-57" fmla="*/ 205299 w 394646"/>
              <a:gd name="connsiteY3-58" fmla="*/ 0 h 216976"/>
              <a:gd name="connsiteX4-59" fmla="*/ 394646 w 394646"/>
              <a:gd name="connsiteY4-60" fmla="*/ 216976 h 216976"/>
              <a:gd name="connsiteX0-61" fmla="*/ 394646 w 394646"/>
              <a:gd name="connsiteY0-62" fmla="*/ 216976 h 217878"/>
              <a:gd name="connsiteX1-63" fmla="*/ 183531 w 394646"/>
              <a:gd name="connsiteY1-64" fmla="*/ 217878 h 217878"/>
              <a:gd name="connsiteX2-65" fmla="*/ 0 w 394646"/>
              <a:gd name="connsiteY2-66" fmla="*/ 0 h 217878"/>
              <a:gd name="connsiteX3-67" fmla="*/ 205299 w 394646"/>
              <a:gd name="connsiteY3-68" fmla="*/ 0 h 217878"/>
              <a:gd name="connsiteX4-69" fmla="*/ 394646 w 394646"/>
              <a:gd name="connsiteY4-70" fmla="*/ 216976 h 21787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4646" h="217878">
                <a:moveTo>
                  <a:pt x="394646" y="216976"/>
                </a:moveTo>
                <a:lnTo>
                  <a:pt x="183531" y="217878"/>
                </a:lnTo>
                <a:lnTo>
                  <a:pt x="0" y="0"/>
                </a:lnTo>
                <a:lnTo>
                  <a:pt x="205299" y="0"/>
                </a:lnTo>
                <a:cubicBezTo>
                  <a:pt x="289754" y="99377"/>
                  <a:pt x="310191" y="117599"/>
                  <a:pt x="394646" y="216976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11" name="任意多边形: 形状 66"/>
          <p:cNvSpPr/>
          <p:nvPr>
            <p:custDataLst>
              <p:tags r:id="rId9"/>
            </p:custDataLst>
          </p:nvPr>
        </p:nvSpPr>
        <p:spPr>
          <a:xfrm flipV="1">
            <a:off x="9766426" y="3071975"/>
            <a:ext cx="436148" cy="258815"/>
          </a:xfrm>
          <a:custGeom>
            <a:gdLst>
              <a:gd name="connsiteX0" fmla="*/ 254 w 127889"/>
              <a:gd name="connsiteY0" fmla="*/ 106228 h 106228"/>
              <a:gd name="connsiteX1" fmla="*/ 127889 w 127889"/>
              <a:gd name="connsiteY1" fmla="*/ 106228 h 106228"/>
              <a:gd name="connsiteX2" fmla="*/ 37401 w 127889"/>
              <a:gd name="connsiteY2" fmla="*/ 500 h 106228"/>
              <a:gd name="connsiteX3" fmla="*/ 254 w 127889"/>
              <a:gd name="connsiteY3" fmla="*/ 106228 h 106228"/>
              <a:gd name="connsiteX0-1" fmla="*/ 836 w 128471"/>
              <a:gd name="connsiteY0-2" fmla="*/ 106228 h 106228"/>
              <a:gd name="connsiteX1-3" fmla="*/ 128471 w 128471"/>
              <a:gd name="connsiteY1-4" fmla="*/ 106228 h 106228"/>
              <a:gd name="connsiteX2-5" fmla="*/ 34466 w 128471"/>
              <a:gd name="connsiteY2-6" fmla="*/ 500 h 106228"/>
              <a:gd name="connsiteX3-7" fmla="*/ 836 w 128471"/>
              <a:gd name="connsiteY3-8" fmla="*/ 106228 h 10622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471" h="106226">
                <a:moveTo>
                  <a:pt x="836" y="106228"/>
                </a:moveTo>
                <a:lnTo>
                  <a:pt x="128471" y="106228"/>
                </a:lnTo>
                <a:cubicBezTo>
                  <a:pt x="128471" y="106228"/>
                  <a:pt x="61137" y="27170"/>
                  <a:pt x="34466" y="500"/>
                </a:cubicBezTo>
                <a:cubicBezTo>
                  <a:pt x="-8396" y="-5215"/>
                  <a:pt x="836" y="38600"/>
                  <a:pt x="836" y="106228"/>
                </a:cubicBezTo>
                <a:close/>
              </a:path>
            </a:pathLst>
          </a:custGeom>
          <a:solidFill>
            <a:srgbClr val="19B1A7">
              <a:lumMod val="50000"/>
            </a:srgbClr>
          </a:solidFill>
          <a:ln w="9525" cap="flat">
            <a:noFill/>
            <a:prstDash val="solid"/>
            <a:miter/>
          </a:ln>
        </p:spPr>
        <p:txBody>
          <a:bodyPr tIns="0" bIns="0"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12" name="任意多边形: 形状 67"/>
          <p:cNvSpPr/>
          <p:nvPr>
            <p:custDataLst>
              <p:tags r:id="rId10"/>
            </p:custDataLst>
          </p:nvPr>
        </p:nvSpPr>
        <p:spPr>
          <a:xfrm flipH="1">
            <a:off x="9867789" y="2621888"/>
            <a:ext cx="1257973" cy="710228"/>
          </a:xfrm>
          <a:custGeom>
            <a:gdLst>
              <a:gd name="connsiteX0" fmla="*/ 471287 w 471287"/>
              <a:gd name="connsiteY0" fmla="*/ 215179 h 298132"/>
              <a:gd name="connsiteX1" fmla="*/ 245745 w 471287"/>
              <a:gd name="connsiteY1" fmla="*/ 298132 h 298132"/>
              <a:gd name="connsiteX2" fmla="*/ 0 w 471287"/>
              <a:gd name="connsiteY2" fmla="*/ 0 h 298132"/>
              <a:gd name="connsiteX3" fmla="*/ 281940 w 471287"/>
              <a:gd name="connsiteY3" fmla="*/ 0 h 298132"/>
              <a:gd name="connsiteX4" fmla="*/ 471287 w 471287"/>
              <a:gd name="connsiteY4" fmla="*/ 215179 h 298132"/>
              <a:gd name="connsiteX0-1" fmla="*/ 471287 w 471287"/>
              <a:gd name="connsiteY0-2" fmla="*/ 215179 h 215179"/>
              <a:gd name="connsiteX1-3" fmla="*/ 269188 w 471287"/>
              <a:gd name="connsiteY1-4" fmla="*/ 207966 h 215179"/>
              <a:gd name="connsiteX2-5" fmla="*/ 0 w 471287"/>
              <a:gd name="connsiteY2-6" fmla="*/ 0 h 215179"/>
              <a:gd name="connsiteX3-7" fmla="*/ 281940 w 471287"/>
              <a:gd name="connsiteY3-8" fmla="*/ 0 h 215179"/>
              <a:gd name="connsiteX4-9" fmla="*/ 471287 w 471287"/>
              <a:gd name="connsiteY4-10" fmla="*/ 215179 h 215179"/>
              <a:gd name="connsiteX0-11" fmla="*/ 471287 w 471287"/>
              <a:gd name="connsiteY0-12" fmla="*/ 215179 h 216081"/>
              <a:gd name="connsiteX1-13" fmla="*/ 256565 w 471287"/>
              <a:gd name="connsiteY1-14" fmla="*/ 216081 h 216081"/>
              <a:gd name="connsiteX2-15" fmla="*/ 0 w 471287"/>
              <a:gd name="connsiteY2-16" fmla="*/ 0 h 216081"/>
              <a:gd name="connsiteX3-17" fmla="*/ 281940 w 471287"/>
              <a:gd name="connsiteY3-18" fmla="*/ 0 h 216081"/>
              <a:gd name="connsiteX4-19" fmla="*/ 471287 w 471287"/>
              <a:gd name="connsiteY4-20" fmla="*/ 215179 h 216081"/>
              <a:gd name="connsiteX0-21" fmla="*/ 348661 w 348661"/>
              <a:gd name="connsiteY0-22" fmla="*/ 215179 h 216081"/>
              <a:gd name="connsiteX1-23" fmla="*/ 133939 w 348661"/>
              <a:gd name="connsiteY1-24" fmla="*/ 216081 h 216081"/>
              <a:gd name="connsiteX2-25" fmla="*/ 0 w 348661"/>
              <a:gd name="connsiteY2-26" fmla="*/ 6312 h 216081"/>
              <a:gd name="connsiteX3-27" fmla="*/ 159314 w 348661"/>
              <a:gd name="connsiteY3-28" fmla="*/ 0 h 216081"/>
              <a:gd name="connsiteX4-29" fmla="*/ 348661 w 348661"/>
              <a:gd name="connsiteY4-30" fmla="*/ 215179 h 216081"/>
              <a:gd name="connsiteX0-31" fmla="*/ 394646 w 394646"/>
              <a:gd name="connsiteY0-32" fmla="*/ 215179 h 216081"/>
              <a:gd name="connsiteX1-33" fmla="*/ 179924 w 394646"/>
              <a:gd name="connsiteY1-34" fmla="*/ 216081 h 216081"/>
              <a:gd name="connsiteX2-35" fmla="*/ 0 w 394646"/>
              <a:gd name="connsiteY2-36" fmla="*/ 0 h 216081"/>
              <a:gd name="connsiteX3-37" fmla="*/ 205299 w 394646"/>
              <a:gd name="connsiteY3-38" fmla="*/ 0 h 216081"/>
              <a:gd name="connsiteX4-39" fmla="*/ 394646 w 394646"/>
              <a:gd name="connsiteY4-40" fmla="*/ 215179 h 216081"/>
              <a:gd name="connsiteX0-41" fmla="*/ 394646 w 394646"/>
              <a:gd name="connsiteY0-42" fmla="*/ 215179 h 216081"/>
              <a:gd name="connsiteX1-43" fmla="*/ 179924 w 394646"/>
              <a:gd name="connsiteY1-44" fmla="*/ 216081 h 216081"/>
              <a:gd name="connsiteX2-45" fmla="*/ 0 w 394646"/>
              <a:gd name="connsiteY2-46" fmla="*/ 0 h 216081"/>
              <a:gd name="connsiteX3-47" fmla="*/ 212513 w 394646"/>
              <a:gd name="connsiteY3-48" fmla="*/ 1797 h 216081"/>
              <a:gd name="connsiteX4-49" fmla="*/ 394646 w 394646"/>
              <a:gd name="connsiteY4-50" fmla="*/ 215179 h 216081"/>
              <a:gd name="connsiteX0-51" fmla="*/ 398253 w 398253"/>
              <a:gd name="connsiteY0-52" fmla="*/ 214281 h 215183"/>
              <a:gd name="connsiteX1-53" fmla="*/ 183531 w 398253"/>
              <a:gd name="connsiteY1-54" fmla="*/ 215183 h 215183"/>
              <a:gd name="connsiteX2-55" fmla="*/ 0 w 398253"/>
              <a:gd name="connsiteY2-56" fmla="*/ 0 h 215183"/>
              <a:gd name="connsiteX3-57" fmla="*/ 216120 w 398253"/>
              <a:gd name="connsiteY3-58" fmla="*/ 899 h 215183"/>
              <a:gd name="connsiteX4-59" fmla="*/ 398253 w 398253"/>
              <a:gd name="connsiteY4-60" fmla="*/ 214281 h 215183"/>
              <a:gd name="connsiteX0-61" fmla="*/ 398253 w 398253"/>
              <a:gd name="connsiteY0-62" fmla="*/ 214281 h 215183"/>
              <a:gd name="connsiteX1-63" fmla="*/ 183531 w 398253"/>
              <a:gd name="connsiteY1-64" fmla="*/ 215183 h 215183"/>
              <a:gd name="connsiteX2-65" fmla="*/ 0 w 398253"/>
              <a:gd name="connsiteY2-66" fmla="*/ 0 h 215183"/>
              <a:gd name="connsiteX3-67" fmla="*/ 219727 w 398253"/>
              <a:gd name="connsiteY3-68" fmla="*/ 899 h 215183"/>
              <a:gd name="connsiteX4-69" fmla="*/ 398253 w 398253"/>
              <a:gd name="connsiteY4-70" fmla="*/ 214281 h 215183"/>
              <a:gd name="connsiteX0-71" fmla="*/ 395548 w 395548"/>
              <a:gd name="connsiteY0-72" fmla="*/ 213383 h 214285"/>
              <a:gd name="connsiteX1-73" fmla="*/ 180826 w 395548"/>
              <a:gd name="connsiteY1-74" fmla="*/ 214285 h 214285"/>
              <a:gd name="connsiteX2-75" fmla="*/ 0 w 395548"/>
              <a:gd name="connsiteY2-76" fmla="*/ 0 h 214285"/>
              <a:gd name="connsiteX3-77" fmla="*/ 217022 w 395548"/>
              <a:gd name="connsiteY3-78" fmla="*/ 1 h 214285"/>
              <a:gd name="connsiteX4-79" fmla="*/ 395548 w 395548"/>
              <a:gd name="connsiteY4-80" fmla="*/ 213383 h 214285"/>
              <a:gd name="connsiteX0-81" fmla="*/ 395548 w 395548"/>
              <a:gd name="connsiteY0-82" fmla="*/ 216946 h 216946"/>
              <a:gd name="connsiteX1-83" fmla="*/ 180826 w 395548"/>
              <a:gd name="connsiteY1-84" fmla="*/ 214285 h 216946"/>
              <a:gd name="connsiteX2-85" fmla="*/ 0 w 395548"/>
              <a:gd name="connsiteY2-86" fmla="*/ 0 h 216946"/>
              <a:gd name="connsiteX3-87" fmla="*/ 217022 w 395548"/>
              <a:gd name="connsiteY3-88" fmla="*/ 1 h 216946"/>
              <a:gd name="connsiteX4-89" fmla="*/ 395548 w 395548"/>
              <a:gd name="connsiteY4-90" fmla="*/ 216946 h 216946"/>
              <a:gd name="connsiteX0-91" fmla="*/ 395548 w 395548"/>
              <a:gd name="connsiteY0-92" fmla="*/ 216946 h 217849"/>
              <a:gd name="connsiteX1-93" fmla="*/ 181728 w 395548"/>
              <a:gd name="connsiteY1-94" fmla="*/ 217849 h 217849"/>
              <a:gd name="connsiteX2-95" fmla="*/ 0 w 395548"/>
              <a:gd name="connsiteY2-96" fmla="*/ 0 h 217849"/>
              <a:gd name="connsiteX3-97" fmla="*/ 217022 w 395548"/>
              <a:gd name="connsiteY3-98" fmla="*/ 1 h 217849"/>
              <a:gd name="connsiteX4-99" fmla="*/ 395548 w 395548"/>
              <a:gd name="connsiteY4-100" fmla="*/ 216946 h 217849"/>
              <a:gd name="connsiteX0-101" fmla="*/ 395548 w 395548"/>
              <a:gd name="connsiteY0-102" fmla="*/ 217836 h 218739"/>
              <a:gd name="connsiteX1-103" fmla="*/ 181728 w 395548"/>
              <a:gd name="connsiteY1-104" fmla="*/ 218739 h 218739"/>
              <a:gd name="connsiteX2-105" fmla="*/ 0 w 395548"/>
              <a:gd name="connsiteY2-106" fmla="*/ 890 h 218739"/>
              <a:gd name="connsiteX3-107" fmla="*/ 215219 w 395548"/>
              <a:gd name="connsiteY3-108" fmla="*/ 0 h 218739"/>
              <a:gd name="connsiteX4-109" fmla="*/ 395548 w 395548"/>
              <a:gd name="connsiteY4-110" fmla="*/ 217836 h 218739"/>
              <a:gd name="connsiteX0-111" fmla="*/ 396450 w 396450"/>
              <a:gd name="connsiteY0-112" fmla="*/ 218728 h 219631"/>
              <a:gd name="connsiteX1-113" fmla="*/ 182630 w 396450"/>
              <a:gd name="connsiteY1-114" fmla="*/ 219631 h 219631"/>
              <a:gd name="connsiteX2-115" fmla="*/ 0 w 396450"/>
              <a:gd name="connsiteY2-116" fmla="*/ 0 h 219631"/>
              <a:gd name="connsiteX3-117" fmla="*/ 216121 w 396450"/>
              <a:gd name="connsiteY3-118" fmla="*/ 892 h 219631"/>
              <a:gd name="connsiteX4-119" fmla="*/ 396450 w 396450"/>
              <a:gd name="connsiteY4-120" fmla="*/ 218728 h 219631"/>
              <a:gd name="connsiteX0-121" fmla="*/ 393745 w 393745"/>
              <a:gd name="connsiteY0-122" fmla="*/ 218728 h 219631"/>
              <a:gd name="connsiteX1-123" fmla="*/ 179925 w 393745"/>
              <a:gd name="connsiteY1-124" fmla="*/ 219631 h 219631"/>
              <a:gd name="connsiteX2-125" fmla="*/ 0 w 393745"/>
              <a:gd name="connsiteY2-126" fmla="*/ 0 h 219631"/>
              <a:gd name="connsiteX3-127" fmla="*/ 213416 w 393745"/>
              <a:gd name="connsiteY3-128" fmla="*/ 892 h 219631"/>
              <a:gd name="connsiteX4-129" fmla="*/ 393745 w 393745"/>
              <a:gd name="connsiteY4-130" fmla="*/ 218728 h 219631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3745" h="219631">
                <a:moveTo>
                  <a:pt x="393745" y="218728"/>
                </a:moveTo>
                <a:lnTo>
                  <a:pt x="179925" y="219631"/>
                </a:lnTo>
                <a:lnTo>
                  <a:pt x="0" y="0"/>
                </a:lnTo>
                <a:lnTo>
                  <a:pt x="213416" y="892"/>
                </a:lnTo>
                <a:lnTo>
                  <a:pt x="393745" y="218728"/>
                </a:lnTo>
                <a:close/>
              </a:path>
            </a:pathLst>
          </a:custGeom>
          <a:solidFill>
            <a:srgbClr val="19B1A7">
              <a:lumMod val="65000"/>
            </a:srgb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109" name="文本框 108"/>
          <p:cNvSpPr txBox="1"/>
          <p:nvPr>
            <p:custDataLst>
              <p:tags r:id="rId11"/>
            </p:custDataLst>
          </p:nvPr>
        </p:nvSpPr>
        <p:spPr>
          <a:xfrm>
            <a:off x="9279890" y="2245995"/>
            <a:ext cx="1058333" cy="615950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>
                <a:solidFill>
                  <a:srgbClr val="FF0000"/>
                </a:solidFill>
                <a:latin typeface="微软雅黑" panose="020b0503020204020204" charset="-122"/>
                <a:ea typeface="微软雅黑"/>
                <a:cs typeface="+mn-ea"/>
                <a:sym typeface="等线" panose="02010600030101010101" pitchFamily="2" charset="-122"/>
              </a:rPr>
              <a:t>大小</a:t>
            </a:r>
            <a:endParaRPr lang="zh-CN" altLang="en-US" sz="2665">
              <a:solidFill>
                <a:srgbClr val="FF0000"/>
              </a:solidFill>
              <a:latin typeface="微软雅黑" panose="020b0503020204020204" charset="-122"/>
              <a:ea typeface="微软雅黑"/>
              <a:cs typeface="+mn-ea"/>
              <a:sym typeface="等线" panose="02010600030101010101" pitchFamily="2" charset="-122"/>
            </a:endParaRPr>
          </a:p>
        </p:txBody>
      </p:sp>
      <p:sp>
        <p:nvSpPr>
          <p:cNvPr id="115" name="文本框 114"/>
          <p:cNvSpPr txBox="1"/>
          <p:nvPr>
            <p:custDataLst>
              <p:tags r:id="rId12"/>
            </p:custDataLst>
          </p:nvPr>
        </p:nvSpPr>
        <p:spPr>
          <a:xfrm>
            <a:off x="4370917" y="2737273"/>
            <a:ext cx="684107" cy="656590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665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概念</a:t>
            </a:r>
            <a:endParaRPr lang="zh-CN" altLang="en-US" sz="2665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74" name="任意多边形: 形状 73"/>
          <p:cNvSpPr/>
          <p:nvPr>
            <p:custDataLst>
              <p:tags r:id="rId13"/>
            </p:custDataLst>
          </p:nvPr>
        </p:nvSpPr>
        <p:spPr>
          <a:xfrm>
            <a:off x="7213187" y="3348707"/>
            <a:ext cx="401579" cy="260139"/>
          </a:xfrm>
          <a:custGeom>
            <a:gdLst>
              <a:gd name="connsiteX0" fmla="*/ 254 w 127889"/>
              <a:gd name="connsiteY0" fmla="*/ 106228 h 106228"/>
              <a:gd name="connsiteX1" fmla="*/ 127889 w 127889"/>
              <a:gd name="connsiteY1" fmla="*/ 106228 h 106228"/>
              <a:gd name="connsiteX2" fmla="*/ 37401 w 127889"/>
              <a:gd name="connsiteY2" fmla="*/ 500 h 106228"/>
              <a:gd name="connsiteX3" fmla="*/ 254 w 127889"/>
              <a:gd name="connsiteY3" fmla="*/ 106228 h 106228"/>
              <a:gd name="connsiteX0-1" fmla="*/ 836 w 128471"/>
              <a:gd name="connsiteY0-2" fmla="*/ 106228 h 106228"/>
              <a:gd name="connsiteX1-3" fmla="*/ 128471 w 128471"/>
              <a:gd name="connsiteY1-4" fmla="*/ 106228 h 106228"/>
              <a:gd name="connsiteX2-5" fmla="*/ 34466 w 128471"/>
              <a:gd name="connsiteY2-6" fmla="*/ 500 h 106228"/>
              <a:gd name="connsiteX3-7" fmla="*/ 836 w 128471"/>
              <a:gd name="connsiteY3-8" fmla="*/ 106228 h 10622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471" h="106226">
                <a:moveTo>
                  <a:pt x="836" y="106228"/>
                </a:moveTo>
                <a:lnTo>
                  <a:pt x="128471" y="106228"/>
                </a:lnTo>
                <a:cubicBezTo>
                  <a:pt x="128471" y="106228"/>
                  <a:pt x="61137" y="27170"/>
                  <a:pt x="34466" y="500"/>
                </a:cubicBezTo>
                <a:cubicBezTo>
                  <a:pt x="-8396" y="-5215"/>
                  <a:pt x="836" y="38600"/>
                  <a:pt x="836" y="106228"/>
                </a:cubicBezTo>
                <a:close/>
              </a:path>
            </a:pathLst>
          </a:custGeom>
          <a:solidFill>
            <a:srgbClr val="19B1A7">
              <a:lumMod val="50000"/>
            </a:srgb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75" name="任意多边形: 形状 74"/>
          <p:cNvSpPr/>
          <p:nvPr>
            <p:custDataLst>
              <p:tags r:id="rId14"/>
            </p:custDataLst>
          </p:nvPr>
        </p:nvSpPr>
        <p:spPr>
          <a:xfrm>
            <a:off x="7308789" y="3350031"/>
            <a:ext cx="1260851" cy="698704"/>
          </a:xfrm>
          <a:custGeom>
            <a:gdLst>
              <a:gd name="connsiteX0" fmla="*/ 471287 w 471287"/>
              <a:gd name="connsiteY0" fmla="*/ 215179 h 298132"/>
              <a:gd name="connsiteX1" fmla="*/ 245745 w 471287"/>
              <a:gd name="connsiteY1" fmla="*/ 298132 h 298132"/>
              <a:gd name="connsiteX2" fmla="*/ 0 w 471287"/>
              <a:gd name="connsiteY2" fmla="*/ 0 h 298132"/>
              <a:gd name="connsiteX3" fmla="*/ 281940 w 471287"/>
              <a:gd name="connsiteY3" fmla="*/ 0 h 298132"/>
              <a:gd name="connsiteX4" fmla="*/ 471287 w 471287"/>
              <a:gd name="connsiteY4" fmla="*/ 215179 h 298132"/>
              <a:gd name="connsiteX0-1" fmla="*/ 471287 w 471287"/>
              <a:gd name="connsiteY0-2" fmla="*/ 215179 h 215179"/>
              <a:gd name="connsiteX1-3" fmla="*/ 269188 w 471287"/>
              <a:gd name="connsiteY1-4" fmla="*/ 207966 h 215179"/>
              <a:gd name="connsiteX2-5" fmla="*/ 0 w 471287"/>
              <a:gd name="connsiteY2-6" fmla="*/ 0 h 215179"/>
              <a:gd name="connsiteX3-7" fmla="*/ 281940 w 471287"/>
              <a:gd name="connsiteY3-8" fmla="*/ 0 h 215179"/>
              <a:gd name="connsiteX4-9" fmla="*/ 471287 w 471287"/>
              <a:gd name="connsiteY4-10" fmla="*/ 215179 h 215179"/>
              <a:gd name="connsiteX0-11" fmla="*/ 471287 w 471287"/>
              <a:gd name="connsiteY0-12" fmla="*/ 215179 h 216081"/>
              <a:gd name="connsiteX1-13" fmla="*/ 256565 w 471287"/>
              <a:gd name="connsiteY1-14" fmla="*/ 216081 h 216081"/>
              <a:gd name="connsiteX2-15" fmla="*/ 0 w 471287"/>
              <a:gd name="connsiteY2-16" fmla="*/ 0 h 216081"/>
              <a:gd name="connsiteX3-17" fmla="*/ 281940 w 471287"/>
              <a:gd name="connsiteY3-18" fmla="*/ 0 h 216081"/>
              <a:gd name="connsiteX4-19" fmla="*/ 471287 w 471287"/>
              <a:gd name="connsiteY4-20" fmla="*/ 215179 h 216081"/>
              <a:gd name="connsiteX0-21" fmla="*/ 348661 w 348661"/>
              <a:gd name="connsiteY0-22" fmla="*/ 215179 h 216081"/>
              <a:gd name="connsiteX1-23" fmla="*/ 133939 w 348661"/>
              <a:gd name="connsiteY1-24" fmla="*/ 216081 h 216081"/>
              <a:gd name="connsiteX2-25" fmla="*/ 0 w 348661"/>
              <a:gd name="connsiteY2-26" fmla="*/ 6312 h 216081"/>
              <a:gd name="connsiteX3-27" fmla="*/ 159314 w 348661"/>
              <a:gd name="connsiteY3-28" fmla="*/ 0 h 216081"/>
              <a:gd name="connsiteX4-29" fmla="*/ 348661 w 348661"/>
              <a:gd name="connsiteY4-30" fmla="*/ 215179 h 216081"/>
              <a:gd name="connsiteX0-31" fmla="*/ 394646 w 394646"/>
              <a:gd name="connsiteY0-32" fmla="*/ 215179 h 216081"/>
              <a:gd name="connsiteX1-33" fmla="*/ 179924 w 394646"/>
              <a:gd name="connsiteY1-34" fmla="*/ 216081 h 216081"/>
              <a:gd name="connsiteX2-35" fmla="*/ 0 w 394646"/>
              <a:gd name="connsiteY2-36" fmla="*/ 0 h 216081"/>
              <a:gd name="connsiteX3-37" fmla="*/ 205299 w 394646"/>
              <a:gd name="connsiteY3-38" fmla="*/ 0 h 216081"/>
              <a:gd name="connsiteX4-39" fmla="*/ 394646 w 394646"/>
              <a:gd name="connsiteY4-40" fmla="*/ 215179 h 216081"/>
              <a:gd name="connsiteX0-41" fmla="*/ 394646 w 394646"/>
              <a:gd name="connsiteY0-42" fmla="*/ 215179 h 216081"/>
              <a:gd name="connsiteX1-43" fmla="*/ 180826 w 394646"/>
              <a:gd name="connsiteY1-44" fmla="*/ 216081 h 216081"/>
              <a:gd name="connsiteX2-45" fmla="*/ 0 w 394646"/>
              <a:gd name="connsiteY2-46" fmla="*/ 0 h 216081"/>
              <a:gd name="connsiteX3-47" fmla="*/ 205299 w 394646"/>
              <a:gd name="connsiteY3-48" fmla="*/ 0 h 216081"/>
              <a:gd name="connsiteX4-49" fmla="*/ 394646 w 394646"/>
              <a:gd name="connsiteY4-50" fmla="*/ 215179 h 216081"/>
              <a:gd name="connsiteX0-51" fmla="*/ 394646 w 394646"/>
              <a:gd name="connsiteY0-52" fmla="*/ 216976 h 216976"/>
              <a:gd name="connsiteX1-53" fmla="*/ 180826 w 394646"/>
              <a:gd name="connsiteY1-54" fmla="*/ 216081 h 216976"/>
              <a:gd name="connsiteX2-55" fmla="*/ 0 w 394646"/>
              <a:gd name="connsiteY2-56" fmla="*/ 0 h 216976"/>
              <a:gd name="connsiteX3-57" fmla="*/ 205299 w 394646"/>
              <a:gd name="connsiteY3-58" fmla="*/ 0 h 216976"/>
              <a:gd name="connsiteX4-59" fmla="*/ 394646 w 394646"/>
              <a:gd name="connsiteY4-60" fmla="*/ 216976 h 216976"/>
              <a:gd name="connsiteX0-61" fmla="*/ 394646 w 394646"/>
              <a:gd name="connsiteY0-62" fmla="*/ 216976 h 217878"/>
              <a:gd name="connsiteX1-63" fmla="*/ 183531 w 394646"/>
              <a:gd name="connsiteY1-64" fmla="*/ 217878 h 217878"/>
              <a:gd name="connsiteX2-65" fmla="*/ 0 w 394646"/>
              <a:gd name="connsiteY2-66" fmla="*/ 0 h 217878"/>
              <a:gd name="connsiteX3-67" fmla="*/ 205299 w 394646"/>
              <a:gd name="connsiteY3-68" fmla="*/ 0 h 217878"/>
              <a:gd name="connsiteX4-69" fmla="*/ 394646 w 394646"/>
              <a:gd name="connsiteY4-70" fmla="*/ 216976 h 21787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4646" h="217878">
                <a:moveTo>
                  <a:pt x="394646" y="216976"/>
                </a:moveTo>
                <a:lnTo>
                  <a:pt x="183531" y="217878"/>
                </a:lnTo>
                <a:lnTo>
                  <a:pt x="0" y="0"/>
                </a:lnTo>
                <a:lnTo>
                  <a:pt x="205299" y="0"/>
                </a:lnTo>
                <a:cubicBezTo>
                  <a:pt x="289754" y="99377"/>
                  <a:pt x="310191" y="117599"/>
                  <a:pt x="394646" y="216976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76" name="任意多边形: 形状 75"/>
          <p:cNvSpPr/>
          <p:nvPr>
            <p:custDataLst>
              <p:tags r:id="rId15"/>
            </p:custDataLst>
          </p:nvPr>
        </p:nvSpPr>
        <p:spPr>
          <a:xfrm flipV="1">
            <a:off x="7213187" y="4493054"/>
            <a:ext cx="436148" cy="258816"/>
          </a:xfrm>
          <a:custGeom>
            <a:gdLst>
              <a:gd name="connsiteX0" fmla="*/ 254 w 127889"/>
              <a:gd name="connsiteY0" fmla="*/ 106228 h 106228"/>
              <a:gd name="connsiteX1" fmla="*/ 127889 w 127889"/>
              <a:gd name="connsiteY1" fmla="*/ 106228 h 106228"/>
              <a:gd name="connsiteX2" fmla="*/ 37401 w 127889"/>
              <a:gd name="connsiteY2" fmla="*/ 500 h 106228"/>
              <a:gd name="connsiteX3" fmla="*/ 254 w 127889"/>
              <a:gd name="connsiteY3" fmla="*/ 106228 h 106228"/>
              <a:gd name="connsiteX0-1" fmla="*/ 836 w 128471"/>
              <a:gd name="connsiteY0-2" fmla="*/ 106228 h 106228"/>
              <a:gd name="connsiteX1-3" fmla="*/ 128471 w 128471"/>
              <a:gd name="connsiteY1-4" fmla="*/ 106228 h 106228"/>
              <a:gd name="connsiteX2-5" fmla="*/ 34466 w 128471"/>
              <a:gd name="connsiteY2-6" fmla="*/ 500 h 106228"/>
              <a:gd name="connsiteX3-7" fmla="*/ 836 w 128471"/>
              <a:gd name="connsiteY3-8" fmla="*/ 106228 h 106228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471" h="106226">
                <a:moveTo>
                  <a:pt x="836" y="106228"/>
                </a:moveTo>
                <a:lnTo>
                  <a:pt x="128471" y="106228"/>
                </a:lnTo>
                <a:cubicBezTo>
                  <a:pt x="128471" y="106228"/>
                  <a:pt x="61137" y="27170"/>
                  <a:pt x="34466" y="500"/>
                </a:cubicBezTo>
                <a:cubicBezTo>
                  <a:pt x="-8396" y="-5215"/>
                  <a:pt x="836" y="38600"/>
                  <a:pt x="836" y="106228"/>
                </a:cubicBezTo>
                <a:close/>
              </a:path>
            </a:pathLst>
          </a:custGeom>
          <a:solidFill>
            <a:srgbClr val="19B1A7">
              <a:lumMod val="50000"/>
            </a:srgb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77" name="任意多边形: 形状 76"/>
          <p:cNvSpPr/>
          <p:nvPr>
            <p:custDataLst>
              <p:tags r:id="rId16"/>
            </p:custDataLst>
          </p:nvPr>
        </p:nvSpPr>
        <p:spPr>
          <a:xfrm flipH="1">
            <a:off x="7314549" y="4042967"/>
            <a:ext cx="1257973" cy="710228"/>
          </a:xfrm>
          <a:custGeom>
            <a:gdLst>
              <a:gd name="connsiteX0" fmla="*/ 471287 w 471287"/>
              <a:gd name="connsiteY0" fmla="*/ 215179 h 298132"/>
              <a:gd name="connsiteX1" fmla="*/ 245745 w 471287"/>
              <a:gd name="connsiteY1" fmla="*/ 298132 h 298132"/>
              <a:gd name="connsiteX2" fmla="*/ 0 w 471287"/>
              <a:gd name="connsiteY2" fmla="*/ 0 h 298132"/>
              <a:gd name="connsiteX3" fmla="*/ 281940 w 471287"/>
              <a:gd name="connsiteY3" fmla="*/ 0 h 298132"/>
              <a:gd name="connsiteX4" fmla="*/ 471287 w 471287"/>
              <a:gd name="connsiteY4" fmla="*/ 215179 h 298132"/>
              <a:gd name="connsiteX0-1" fmla="*/ 471287 w 471287"/>
              <a:gd name="connsiteY0-2" fmla="*/ 215179 h 215179"/>
              <a:gd name="connsiteX1-3" fmla="*/ 269188 w 471287"/>
              <a:gd name="connsiteY1-4" fmla="*/ 207966 h 215179"/>
              <a:gd name="connsiteX2-5" fmla="*/ 0 w 471287"/>
              <a:gd name="connsiteY2-6" fmla="*/ 0 h 215179"/>
              <a:gd name="connsiteX3-7" fmla="*/ 281940 w 471287"/>
              <a:gd name="connsiteY3-8" fmla="*/ 0 h 215179"/>
              <a:gd name="connsiteX4-9" fmla="*/ 471287 w 471287"/>
              <a:gd name="connsiteY4-10" fmla="*/ 215179 h 215179"/>
              <a:gd name="connsiteX0-11" fmla="*/ 471287 w 471287"/>
              <a:gd name="connsiteY0-12" fmla="*/ 215179 h 216081"/>
              <a:gd name="connsiteX1-13" fmla="*/ 256565 w 471287"/>
              <a:gd name="connsiteY1-14" fmla="*/ 216081 h 216081"/>
              <a:gd name="connsiteX2-15" fmla="*/ 0 w 471287"/>
              <a:gd name="connsiteY2-16" fmla="*/ 0 h 216081"/>
              <a:gd name="connsiteX3-17" fmla="*/ 281940 w 471287"/>
              <a:gd name="connsiteY3-18" fmla="*/ 0 h 216081"/>
              <a:gd name="connsiteX4-19" fmla="*/ 471287 w 471287"/>
              <a:gd name="connsiteY4-20" fmla="*/ 215179 h 216081"/>
              <a:gd name="connsiteX0-21" fmla="*/ 348661 w 348661"/>
              <a:gd name="connsiteY0-22" fmla="*/ 215179 h 216081"/>
              <a:gd name="connsiteX1-23" fmla="*/ 133939 w 348661"/>
              <a:gd name="connsiteY1-24" fmla="*/ 216081 h 216081"/>
              <a:gd name="connsiteX2-25" fmla="*/ 0 w 348661"/>
              <a:gd name="connsiteY2-26" fmla="*/ 6312 h 216081"/>
              <a:gd name="connsiteX3-27" fmla="*/ 159314 w 348661"/>
              <a:gd name="connsiteY3-28" fmla="*/ 0 h 216081"/>
              <a:gd name="connsiteX4-29" fmla="*/ 348661 w 348661"/>
              <a:gd name="connsiteY4-30" fmla="*/ 215179 h 216081"/>
              <a:gd name="connsiteX0-31" fmla="*/ 394646 w 394646"/>
              <a:gd name="connsiteY0-32" fmla="*/ 215179 h 216081"/>
              <a:gd name="connsiteX1-33" fmla="*/ 179924 w 394646"/>
              <a:gd name="connsiteY1-34" fmla="*/ 216081 h 216081"/>
              <a:gd name="connsiteX2-35" fmla="*/ 0 w 394646"/>
              <a:gd name="connsiteY2-36" fmla="*/ 0 h 216081"/>
              <a:gd name="connsiteX3-37" fmla="*/ 205299 w 394646"/>
              <a:gd name="connsiteY3-38" fmla="*/ 0 h 216081"/>
              <a:gd name="connsiteX4-39" fmla="*/ 394646 w 394646"/>
              <a:gd name="connsiteY4-40" fmla="*/ 215179 h 216081"/>
              <a:gd name="connsiteX0-41" fmla="*/ 394646 w 394646"/>
              <a:gd name="connsiteY0-42" fmla="*/ 215179 h 216081"/>
              <a:gd name="connsiteX1-43" fmla="*/ 179924 w 394646"/>
              <a:gd name="connsiteY1-44" fmla="*/ 216081 h 216081"/>
              <a:gd name="connsiteX2-45" fmla="*/ 0 w 394646"/>
              <a:gd name="connsiteY2-46" fmla="*/ 0 h 216081"/>
              <a:gd name="connsiteX3-47" fmla="*/ 212513 w 394646"/>
              <a:gd name="connsiteY3-48" fmla="*/ 1797 h 216081"/>
              <a:gd name="connsiteX4-49" fmla="*/ 394646 w 394646"/>
              <a:gd name="connsiteY4-50" fmla="*/ 215179 h 216081"/>
              <a:gd name="connsiteX0-51" fmla="*/ 398253 w 398253"/>
              <a:gd name="connsiteY0-52" fmla="*/ 214281 h 215183"/>
              <a:gd name="connsiteX1-53" fmla="*/ 183531 w 398253"/>
              <a:gd name="connsiteY1-54" fmla="*/ 215183 h 215183"/>
              <a:gd name="connsiteX2-55" fmla="*/ 0 w 398253"/>
              <a:gd name="connsiteY2-56" fmla="*/ 0 h 215183"/>
              <a:gd name="connsiteX3-57" fmla="*/ 216120 w 398253"/>
              <a:gd name="connsiteY3-58" fmla="*/ 899 h 215183"/>
              <a:gd name="connsiteX4-59" fmla="*/ 398253 w 398253"/>
              <a:gd name="connsiteY4-60" fmla="*/ 214281 h 215183"/>
              <a:gd name="connsiteX0-61" fmla="*/ 398253 w 398253"/>
              <a:gd name="connsiteY0-62" fmla="*/ 214281 h 215183"/>
              <a:gd name="connsiteX1-63" fmla="*/ 183531 w 398253"/>
              <a:gd name="connsiteY1-64" fmla="*/ 215183 h 215183"/>
              <a:gd name="connsiteX2-65" fmla="*/ 0 w 398253"/>
              <a:gd name="connsiteY2-66" fmla="*/ 0 h 215183"/>
              <a:gd name="connsiteX3-67" fmla="*/ 219727 w 398253"/>
              <a:gd name="connsiteY3-68" fmla="*/ 899 h 215183"/>
              <a:gd name="connsiteX4-69" fmla="*/ 398253 w 398253"/>
              <a:gd name="connsiteY4-70" fmla="*/ 214281 h 215183"/>
              <a:gd name="connsiteX0-71" fmla="*/ 395548 w 395548"/>
              <a:gd name="connsiteY0-72" fmla="*/ 213383 h 214285"/>
              <a:gd name="connsiteX1-73" fmla="*/ 180826 w 395548"/>
              <a:gd name="connsiteY1-74" fmla="*/ 214285 h 214285"/>
              <a:gd name="connsiteX2-75" fmla="*/ 0 w 395548"/>
              <a:gd name="connsiteY2-76" fmla="*/ 0 h 214285"/>
              <a:gd name="connsiteX3-77" fmla="*/ 217022 w 395548"/>
              <a:gd name="connsiteY3-78" fmla="*/ 1 h 214285"/>
              <a:gd name="connsiteX4-79" fmla="*/ 395548 w 395548"/>
              <a:gd name="connsiteY4-80" fmla="*/ 213383 h 214285"/>
              <a:gd name="connsiteX0-81" fmla="*/ 395548 w 395548"/>
              <a:gd name="connsiteY0-82" fmla="*/ 216946 h 216946"/>
              <a:gd name="connsiteX1-83" fmla="*/ 180826 w 395548"/>
              <a:gd name="connsiteY1-84" fmla="*/ 214285 h 216946"/>
              <a:gd name="connsiteX2-85" fmla="*/ 0 w 395548"/>
              <a:gd name="connsiteY2-86" fmla="*/ 0 h 216946"/>
              <a:gd name="connsiteX3-87" fmla="*/ 217022 w 395548"/>
              <a:gd name="connsiteY3-88" fmla="*/ 1 h 216946"/>
              <a:gd name="connsiteX4-89" fmla="*/ 395548 w 395548"/>
              <a:gd name="connsiteY4-90" fmla="*/ 216946 h 216946"/>
              <a:gd name="connsiteX0-91" fmla="*/ 395548 w 395548"/>
              <a:gd name="connsiteY0-92" fmla="*/ 216946 h 217849"/>
              <a:gd name="connsiteX1-93" fmla="*/ 181728 w 395548"/>
              <a:gd name="connsiteY1-94" fmla="*/ 217849 h 217849"/>
              <a:gd name="connsiteX2-95" fmla="*/ 0 w 395548"/>
              <a:gd name="connsiteY2-96" fmla="*/ 0 h 217849"/>
              <a:gd name="connsiteX3-97" fmla="*/ 217022 w 395548"/>
              <a:gd name="connsiteY3-98" fmla="*/ 1 h 217849"/>
              <a:gd name="connsiteX4-99" fmla="*/ 395548 w 395548"/>
              <a:gd name="connsiteY4-100" fmla="*/ 216946 h 217849"/>
              <a:gd name="connsiteX0-101" fmla="*/ 395548 w 395548"/>
              <a:gd name="connsiteY0-102" fmla="*/ 217836 h 218739"/>
              <a:gd name="connsiteX1-103" fmla="*/ 181728 w 395548"/>
              <a:gd name="connsiteY1-104" fmla="*/ 218739 h 218739"/>
              <a:gd name="connsiteX2-105" fmla="*/ 0 w 395548"/>
              <a:gd name="connsiteY2-106" fmla="*/ 890 h 218739"/>
              <a:gd name="connsiteX3-107" fmla="*/ 215219 w 395548"/>
              <a:gd name="connsiteY3-108" fmla="*/ 0 h 218739"/>
              <a:gd name="connsiteX4-109" fmla="*/ 395548 w 395548"/>
              <a:gd name="connsiteY4-110" fmla="*/ 217836 h 218739"/>
              <a:gd name="connsiteX0-111" fmla="*/ 396450 w 396450"/>
              <a:gd name="connsiteY0-112" fmla="*/ 218728 h 219631"/>
              <a:gd name="connsiteX1-113" fmla="*/ 182630 w 396450"/>
              <a:gd name="connsiteY1-114" fmla="*/ 219631 h 219631"/>
              <a:gd name="connsiteX2-115" fmla="*/ 0 w 396450"/>
              <a:gd name="connsiteY2-116" fmla="*/ 0 h 219631"/>
              <a:gd name="connsiteX3-117" fmla="*/ 216121 w 396450"/>
              <a:gd name="connsiteY3-118" fmla="*/ 892 h 219631"/>
              <a:gd name="connsiteX4-119" fmla="*/ 396450 w 396450"/>
              <a:gd name="connsiteY4-120" fmla="*/ 218728 h 219631"/>
              <a:gd name="connsiteX0-121" fmla="*/ 393745 w 393745"/>
              <a:gd name="connsiteY0-122" fmla="*/ 218728 h 219631"/>
              <a:gd name="connsiteX1-123" fmla="*/ 179925 w 393745"/>
              <a:gd name="connsiteY1-124" fmla="*/ 219631 h 219631"/>
              <a:gd name="connsiteX2-125" fmla="*/ 0 w 393745"/>
              <a:gd name="connsiteY2-126" fmla="*/ 0 h 219631"/>
              <a:gd name="connsiteX3-127" fmla="*/ 213416 w 393745"/>
              <a:gd name="connsiteY3-128" fmla="*/ 892 h 219631"/>
              <a:gd name="connsiteX4-129" fmla="*/ 393745 w 393745"/>
              <a:gd name="connsiteY4-130" fmla="*/ 218728 h 219631"/>
            </a:gdLst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3745" h="219631">
                <a:moveTo>
                  <a:pt x="393745" y="218728"/>
                </a:moveTo>
                <a:lnTo>
                  <a:pt x="179925" y="219631"/>
                </a:lnTo>
                <a:lnTo>
                  <a:pt x="0" y="0"/>
                </a:lnTo>
                <a:lnTo>
                  <a:pt x="213416" y="892"/>
                </a:lnTo>
                <a:lnTo>
                  <a:pt x="393745" y="218728"/>
                </a:lnTo>
                <a:close/>
              </a:path>
            </a:pathLst>
          </a:custGeom>
          <a:solidFill>
            <a:srgbClr val="19B1A7">
              <a:lumMod val="65000"/>
            </a:srgb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zh-CN" altLang="en-US" sz="3195">
              <a:latin typeface="微软雅黑" panose="020b0503020204020204" charset="-122"/>
              <a:ea typeface="微软雅黑"/>
            </a:endParaRPr>
          </a:p>
        </p:txBody>
      </p:sp>
      <p:sp>
        <p:nvSpPr>
          <p:cNvPr id="15" name="文本框 14"/>
          <p:cNvSpPr txBox="1"/>
          <p:nvPr>
            <p:custDataLst>
              <p:tags r:id="rId17"/>
            </p:custDataLst>
          </p:nvPr>
        </p:nvSpPr>
        <p:spPr>
          <a:xfrm>
            <a:off x="6470650" y="3745442"/>
            <a:ext cx="998220" cy="612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200" b="1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方向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宋体" panose="02010600030101010101" pitchFamily="2" charset="-122"/>
              <a:ea typeface="Arial"/>
              <a:cs typeface="Arial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8"/>
            </p:custDataLst>
          </p:nvPr>
        </p:nvSpPr>
        <p:spPr>
          <a:xfrm>
            <a:off x="483870" y="3497580"/>
            <a:ext cx="3725545" cy="1108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135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条件：</a:t>
            </a:r>
            <a:r>
              <a:rPr lang="en-US" altLang="zh-CN" sz="2135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①</a:t>
            </a:r>
            <a:r>
              <a:rPr lang="zh-CN" altLang="en-US" sz="213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相互接触且有挤压  ②接触面不光滑③有相对运动</a:t>
            </a:r>
            <a:endParaRPr kumimoji="0" lang="zh-CN" altLang="en-US" sz="2135" b="1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9"/>
            </p:custDataLst>
          </p:nvPr>
        </p:nvSpPr>
        <p:spPr>
          <a:xfrm>
            <a:off x="476250" y="797560"/>
            <a:ext cx="3468370" cy="23596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eaLnBrk="1" hangingPunct="1">
              <a:lnSpc>
                <a:spcPct val="170000"/>
              </a:lnSpc>
              <a:defRPr/>
            </a:pPr>
            <a:r>
              <a:rPr lang="en-US" altLang="zh-CN" sz="2135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135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当一个物体在另一个物体表面滑动的时候，会受到另一个物体</a:t>
            </a:r>
            <a:r>
              <a:rPr lang="zh-CN" altLang="en-US" sz="213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阻碍它相对滑动</a:t>
            </a:r>
            <a:r>
              <a:rPr lang="zh-CN" altLang="en-US" sz="2135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的力，这种力叫作</a:t>
            </a:r>
            <a:r>
              <a:rPr lang="zh-CN" altLang="en-US" sz="213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滑动摩擦力</a:t>
            </a:r>
            <a:r>
              <a:rPr lang="zh-CN" altLang="en-US" sz="2135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kumimoji="0" lang="zh-CN" altLang="en-US" sz="2135" b="1" i="0" u="none" strike="noStrike" cap="none" spc="0" normalizeH="0" baseline="0">
              <a:ln>
                <a:noFill/>
              </a:ln>
              <a:solidFill>
                <a:schemeClr val="dk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476250" y="4985385"/>
            <a:ext cx="8404225" cy="12280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滑动摩擦力的方向</a:t>
            </a:r>
            <a:r>
              <a:rPr lang="zh-CN" altLang="en-US" sz="24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可以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与物体</a:t>
            </a:r>
            <a:r>
              <a:rPr lang="zh-CN" altLang="en-US" sz="24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运动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的方向</a:t>
            </a:r>
            <a:r>
              <a:rPr lang="zh-CN" altLang="en-US" sz="2400" b="1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相同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，也可以</a:t>
            </a:r>
            <a:r>
              <a:rPr lang="zh-CN" altLang="en-US" sz="2400" b="1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相反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，但一定与</a:t>
            </a:r>
            <a:r>
              <a:rPr lang="zh-CN" altLang="en-US" sz="24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相对运动</a:t>
            </a:r>
            <a:r>
              <a:rPr lang="zh-CN" altLang="en-US" sz="2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的方向相反。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Arial"/>
              <a:sym typeface="Arial"/>
            </a:endParaRPr>
          </a:p>
        </p:txBody>
      </p:sp>
      <p:pic>
        <p:nvPicPr>
          <p:cNvPr id="55303" name="图片 5" descr="摩擦力与传送带 (3)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1"/>
          <a:stretch>
            <a:fillRect/>
          </a:stretch>
        </p:blipFill>
        <p:spPr bwMode="auto">
          <a:xfrm>
            <a:off x="4370493" y="863600"/>
            <a:ext cx="1737360" cy="90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"/>
          <p:cNvSpPr txBox="1"/>
          <p:nvPr>
            <p:custDataLst>
              <p:tags r:id="rId23"/>
            </p:custDataLst>
          </p:nvPr>
        </p:nvSpPr>
        <p:spPr>
          <a:xfrm>
            <a:off x="6534362" y="995045"/>
            <a:ext cx="4692650" cy="4895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dk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滑动摩擦力的大小跟</a:t>
            </a:r>
            <a:r>
              <a:rPr lang="zh-CN" altLang="en-US" sz="2400" b="1">
                <a:solidFill>
                  <a:srgbClr val="00B0F0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压力</a:t>
            </a:r>
            <a:r>
              <a:rPr lang="zh-CN" altLang="en-US" sz="2400" b="1">
                <a:solidFill>
                  <a:schemeClr val="dk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成正比。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23" name="矩形 30722"/>
          <p:cNvSpPr/>
          <p:nvPr>
            <p:custDataLst>
              <p:tags r:id="rId24"/>
            </p:custDataLst>
          </p:nvPr>
        </p:nvSpPr>
        <p:spPr>
          <a:xfrm>
            <a:off x="6899910" y="2042795"/>
            <a:ext cx="1750060" cy="7509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buNone/>
            </a:pPr>
            <a:r>
              <a:rPr lang="zh-CN" altLang="en-US" sz="373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F=</a:t>
            </a:r>
            <a:r>
              <a:rPr lang="zh-CN" altLang="en-US" sz="373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μ</a:t>
            </a:r>
            <a:r>
              <a:rPr lang="zh-CN" altLang="en-US" sz="3735" b="1"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sz="3735" b="1" baseline="-25000"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</a:t>
            </a:r>
            <a:endParaRPr lang="zh-CN" altLang="en-US" sz="3735" b="1" baseline="-25000">
              <a:solidFill>
                <a:srgbClr val="FF00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8" name="图片 27" descr="t017845298d21e32a9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710718" y="3946313"/>
            <a:ext cx="2723727" cy="2107353"/>
          </a:xfrm>
          <a:prstGeom prst="rect">
            <a:avLst/>
          </a:prstGeom>
          <a:ln w="12700" cmpd="sng">
            <a:noFill/>
            <a:prstDash val="sysDot"/>
          </a:ln>
        </p:spPr>
      </p:pic>
      <p:sp>
        <p:nvSpPr>
          <p:cNvPr id="16" name="文本框 4103"/>
          <p:cNvSpPr txBox="1"/>
          <p:nvPr userDrawn="1">
            <p:custDataLst>
              <p:tags r:id="rId27"/>
            </p:custDataLst>
          </p:nvPr>
        </p:nvSpPr>
        <p:spPr>
          <a:xfrm>
            <a:off x="601980" y="20320"/>
            <a:ext cx="208534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课堂总结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9" grpId="0"/>
      <p:bldP spid="15" grpId="0"/>
      <p:bldP spid="307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84200" y="893445"/>
            <a:ext cx="11380470" cy="439674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有关滑动摩擦力，下列说法中正确的是（　　）</a:t>
            </a:r>
            <a:endParaRPr lang="en-US" altLang="zh-CN" sz="2665" b="1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A．滑动摩擦力的方向一定与物体运动方向相反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B．有滑动摩擦力必有弹力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C．物体在接触面上的滑动速度越大，滑动摩擦力也一定越大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D．公式F</a:t>
            </a:r>
            <a:r>
              <a:rPr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=μF</a:t>
            </a:r>
            <a:r>
              <a:rPr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压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中的压力F</a:t>
            </a:r>
            <a:r>
              <a:rPr sz="266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压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一定等于物体重力的大小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9258088" y="427799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B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1747" name="Text Box 3"/>
          <p:cNvSpPr txBox="1"/>
          <p:nvPr>
            <p:custDataLst>
              <p:tags r:id="rId3"/>
            </p:custDataLst>
          </p:nvPr>
        </p:nvSpPr>
        <p:spPr>
          <a:xfrm>
            <a:off x="729615" y="1227455"/>
            <a:ext cx="10374630" cy="4403090"/>
          </a:xfrm>
          <a:prstGeom prst="rect">
            <a:avLst/>
          </a:prstGeom>
          <a:noFill/>
          <a:ln w="38100" cap="flat" cmpd="sng">
            <a:noFill/>
            <a:prstDash val="lgDash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7000"/>
                  </a:srgbClr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spcBef>
                <a:spcPct val="50000"/>
              </a:spcBef>
            </a:pPr>
            <a:r>
              <a:rPr lang="zh-CN" altLang="en-US" sz="2660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0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660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altLang="zh-CN" sz="2660" b="1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zh-CN" altLang="en-US" sz="2660" b="1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多选</a:t>
            </a:r>
            <a:r>
              <a:rPr lang="en-US" altLang="zh-CN" sz="2660" b="1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关于滑动摩擦力公式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F=μF</a:t>
            </a:r>
            <a:r>
              <a:rPr lang="en-US" altLang="zh-CN" sz="2665" b="1" baseline="-25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N,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下列说法中正确的是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    )</a:t>
            </a:r>
            <a:endParaRPr lang="zh-CN" altLang="en-US" sz="2665" b="1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70000"/>
              </a:lnSpc>
              <a:spcBef>
                <a:spcPct val="50000"/>
              </a:spcBef>
            </a:pP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A.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由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F=μF</a:t>
            </a:r>
            <a:r>
              <a:rPr lang="en-US" altLang="zh-CN" sz="2665" b="1" baseline="-25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可知，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与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成正比</a:t>
            </a:r>
            <a:endParaRPr lang="zh-CN" altLang="en-US" sz="2665" b="1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70000"/>
              </a:lnSpc>
              <a:spcBef>
                <a:spcPct val="50000"/>
              </a:spcBef>
            </a:pP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B.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由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μ=F/F</a:t>
            </a:r>
            <a:r>
              <a:rPr lang="en-US" altLang="zh-CN" sz="2665" b="1" baseline="-25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可知，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μ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与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成正比，与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成反比</a:t>
            </a:r>
            <a:endParaRPr lang="zh-CN" altLang="en-US" sz="2665" b="1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70000"/>
              </a:lnSpc>
              <a:spcBef>
                <a:spcPct val="50000"/>
              </a:spcBef>
            </a:pP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C.F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与</a:t>
            </a: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、材料、接触面的粗糙程度都有关</a:t>
            </a:r>
            <a:endParaRPr lang="zh-CN" altLang="en-US" sz="2665" b="1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70000"/>
              </a:lnSpc>
              <a:spcBef>
                <a:spcPct val="50000"/>
              </a:spcBef>
            </a:pPr>
            <a:r>
              <a:rPr lang="en-US" altLang="zh-CN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D.μ</a:t>
            </a:r>
            <a:r>
              <a:rPr lang="zh-CN" altLang="en-US" sz="2665" b="1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的大小由接触面的粗糙程度唯一决定 </a:t>
            </a:r>
            <a:endParaRPr lang="zh-CN" altLang="en-US" sz="2665" b="1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1749" name="文本框 31748"/>
          <p:cNvSpPr txBox="1"/>
          <p:nvPr>
            <p:custDataLst>
              <p:tags r:id="rId4"/>
            </p:custDataLst>
          </p:nvPr>
        </p:nvSpPr>
        <p:spPr>
          <a:xfrm>
            <a:off x="8128000" y="4936490"/>
            <a:ext cx="2618105" cy="501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66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【参考答案】</a:t>
            </a:r>
            <a:r>
              <a:rPr lang="en-US" altLang="zh-CN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</a:t>
            </a:r>
            <a:endParaRPr lang="zh-CN" altLang="en-US" sz="266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494665" y="644525"/>
            <a:ext cx="11036300" cy="57499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图所示，质量分别为m和M的两物体用绕过滑轮的细线相连。质量为m的物体和竖直墙壁接触，且跟竖直墙壁间的动摩擦因数为μ，悬线保持竖直。由于M&gt;m，质量为M的物体向下运动，质量为m的物体向上运动。质量为m的物体上升的过程中受到墙壁的滑动摩擦力为（重力加速度为g）（　　）</a:t>
            </a:r>
            <a:endParaRPr lang="en-US" altLang="zh-CN" sz="2665" b="1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A．μmg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B．μMg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C．(M-m)g	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D．0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999643" y="493458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D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001" name="图片 1000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09485" y="4077335"/>
            <a:ext cx="1097280" cy="210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465455" y="614680"/>
            <a:ext cx="11380470" cy="57499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（多选）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（2022·河北·元氏县第四中学高一开学考试）如图所示，在同一水平面上，用大小不同的力推木块做匀速运动，在三种放置情况下，木块Q受到地面的摩擦力分别为F</a:t>
            </a:r>
            <a:r>
              <a:rPr lang="en-US" altLang="zh-CN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f1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、F</a:t>
            </a:r>
            <a:r>
              <a:rPr lang="en-US" altLang="zh-CN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f2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、F</a:t>
            </a:r>
            <a:r>
              <a:rPr lang="en-US" altLang="zh-CN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f3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，则（　　）</a:t>
            </a:r>
            <a:endParaRPr lang="en-US" altLang="zh-CN" sz="2665" b="1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endParaRPr lang="en-US" altLang="zh-CN" sz="2665" b="1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A．F</a:t>
            </a:r>
            <a:r>
              <a:rPr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f1</a:t>
            </a: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=F</a:t>
            </a:r>
            <a:r>
              <a:rPr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f2</a:t>
            </a: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	B．F</a:t>
            </a:r>
            <a:r>
              <a:rPr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f1</a:t>
            </a: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&lt;F</a:t>
            </a:r>
            <a:r>
              <a:rPr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f2</a:t>
            </a: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	</a:t>
            </a:r>
            <a:endParaRPr sz="2665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C．F</a:t>
            </a:r>
            <a:r>
              <a:rPr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f2</a:t>
            </a: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=F</a:t>
            </a:r>
            <a:r>
              <a:rPr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f3</a:t>
            </a: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	D．F</a:t>
            </a:r>
            <a:r>
              <a:rPr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f1</a:t>
            </a:r>
            <a:r>
              <a:rPr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=F</a:t>
            </a:r>
            <a:r>
              <a:rPr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f3</a:t>
            </a:r>
            <a:endParaRPr sz="2665" b="1" baseline="-250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843693" y="5283200"/>
            <a:ext cx="265684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BD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002" name="图片 10000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92630" y="3201670"/>
            <a:ext cx="7303135" cy="12477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84200" y="733848"/>
            <a:ext cx="10544387" cy="450003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0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一本书重约6N，有424页，书本正面朝上。现将一张A4纸夹在106~107页间，A4纸能够覆盖几乎整个书页，如图所示。若要将A4纸抽出，至少需用约1N的拉力。不计书皮及A4纸的质量，则A4纸和书之间的摩擦因数最接近（　　）</a:t>
            </a:r>
            <a:endParaRPr lang="zh-CN" altLang="en-US" sz="2665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A．0.33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B．0.45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zh-CN" altLang="en-US" sz="2665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C．0.56	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D．0.67</a:t>
            </a:r>
            <a:endParaRPr lang="zh-CN" altLang="en-US" sz="2665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0001" name="图片 10000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14888" y="3494193"/>
            <a:ext cx="4433147" cy="2094653"/>
          </a:xfrm>
          <a:prstGeom prst="rect">
            <a:avLst/>
          </a:prstGeom>
        </p:spPr>
      </p:pic>
      <p:sp>
        <p:nvSpPr>
          <p:cNvPr id="2" name="文本框 4103"/>
          <p:cNvSpPr txBox="1"/>
          <p:nvPr userDrawn="1">
            <p:custDataLst>
              <p:tags r:id="rId6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006898" y="5386070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A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84200" y="734060"/>
            <a:ext cx="11380470" cy="57499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（2022·广东·福田外国语高中高一开学考试）“探究影响滑动摩擦力大小的因素”时，如图所示。用F=6N的水平拉力匀速拉动物体B时，物体A静止，弹簧测力计的示数为3.6N。下列说法中正确的是（　　）</a:t>
            </a:r>
            <a:endParaRPr lang="en-US" altLang="zh-CN" sz="2665" b="1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A．B受到地面的摩擦力为6N，方向水平向右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B．A受到B的摩擦力为2.4N，方向水平向左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C．若增大拉动B的速度，弹簧测力计的示数会变大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D．由于A是静止的，所以A受到的摩擦力大小始终与弹簧测力计示数相等</a:t>
            </a:r>
            <a:endParaRPr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601498" y="512381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D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003" name="图片 10000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17815" y="3159125"/>
            <a:ext cx="3471545" cy="15741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2881963" y="1158843"/>
            <a:ext cx="6826313" cy="4508626"/>
          </a:xfrm>
          <a:custGeom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标准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14050" y="59690"/>
            <a:ext cx="1253490" cy="4400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2586990" y="118808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高中物理必修一</a:t>
            </a:r>
            <a:endParaRPr lang="zh-CN" altLang="en-US" sz="2400">
              <a:solidFill>
                <a:sysClr val="window" lastClr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6769735" y="2219325"/>
            <a:ext cx="549148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课时</a:t>
            </a:r>
            <a:r>
              <a:rPr lang="en-US" altLang="zh-CN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滑动摩擦力</a:t>
            </a:r>
            <a:endParaRPr lang="zh-CN" altLang="en-US" sz="40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9"/>
    </p:custData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5362" name="Text Box 5"/>
          <p:cNvSpPr/>
          <p:nvPr>
            <p:custDataLst>
              <p:tags r:id="rId3"/>
            </p:custDataLst>
          </p:nvPr>
        </p:nvSpPr>
        <p:spPr>
          <a:xfrm>
            <a:off x="735965" y="874395"/>
            <a:ext cx="10720705" cy="2186305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lnSpc>
                <a:spcPct val="170000"/>
              </a:lnSpc>
              <a:spcBef>
                <a:spcPct val="50000"/>
              </a:spcBef>
            </a:pP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66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初中时我们知道</a:t>
            </a:r>
            <a:r>
              <a:rPr lang="en-US" altLang="zh-CN" sz="266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两个相互接触的物体，当它们</a:t>
            </a:r>
            <a:r>
              <a:rPr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发生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相对运动</a:t>
            </a:r>
            <a:r>
              <a:rPr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或具有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相对运动的趋势</a:t>
            </a:r>
            <a:r>
              <a:rPr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，就会在接触面上产生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阻碍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相对运动或</a:t>
            </a:r>
            <a:r>
              <a:rPr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相对运动的趋势</a:t>
            </a:r>
            <a:r>
              <a:rPr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的力，这种力就叫作</a:t>
            </a:r>
            <a:r>
              <a:rPr lang="zh-CN" altLang="en-US" sz="266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摩擦力</a:t>
            </a:r>
            <a:r>
              <a:rPr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66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Text Box 5"/>
          <p:cNvSpPr/>
          <p:nvPr>
            <p:custDataLst>
              <p:tags r:id="rId4"/>
            </p:custDataLst>
          </p:nvPr>
        </p:nvSpPr>
        <p:spPr>
          <a:xfrm>
            <a:off x="824230" y="3340735"/>
            <a:ext cx="6043930" cy="2879090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lnSpc>
                <a:spcPct val="17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运动员在滑雪过程中滑雪板与雪地间的摩擦力是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滑动摩擦力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。你会求</a:t>
            </a:r>
            <a:r>
              <a:rPr lang="zh-CN" altLang="en-US" sz="266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滑动摩擦力的大小跟哪些因素有关吗？它又跟哪些因素有关呢？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f404e014eccb7cfa17b6b17eac2c12f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45655" y="3433445"/>
            <a:ext cx="4311015" cy="2694305"/>
          </a:xfrm>
          <a:prstGeom prst="rect">
            <a:avLst/>
          </a:prstGeom>
        </p:spPr>
      </p:pic>
      <p:sp>
        <p:nvSpPr>
          <p:cNvPr id="33793" name="文本框 4103"/>
          <p:cNvSpPr txBox="1"/>
          <p:nvPr userDrawn="1">
            <p:custDataLst>
              <p:tags r:id="rId7"/>
            </p:custDataLst>
          </p:nvPr>
        </p:nvSpPr>
        <p:spPr>
          <a:xfrm>
            <a:off x="593725" y="2857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温故知新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8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43425" y="2765425"/>
            <a:ext cx="75514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滑动摩擦力的产生及条件</a:t>
            </a:r>
            <a:endParaRPr lang="zh-CN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01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71033" y="4956387"/>
            <a:ext cx="10049087" cy="1405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ct val="50000"/>
              </a:spcBef>
            </a:pPr>
            <a:r>
              <a:rPr lang="en-US" altLang="zh-CN" sz="2665" b="0">
                <a:solidFill>
                  <a:schemeClr val="dk1"/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     </a:t>
            </a:r>
            <a:r>
              <a:rPr lang="zh-CN" altLang="en-US" sz="2665" b="0">
                <a:solidFill>
                  <a:schemeClr val="dk1"/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当一个物体在另一个物体表面滑动的时候，会受到另一个物体</a:t>
            </a:r>
            <a:r>
              <a:rPr lang="zh-CN" altLang="en-US" sz="2665" b="0">
                <a:solidFill>
                  <a:srgbClr val="00B0F0"/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阻碍它相对滑动</a:t>
            </a:r>
            <a:r>
              <a:rPr lang="zh-CN" altLang="en-US" sz="2665" b="0">
                <a:solidFill>
                  <a:schemeClr val="dk1"/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的力，这种力叫作</a:t>
            </a:r>
            <a:r>
              <a:rPr lang="zh-CN" altLang="en-US" sz="2665" b="0">
                <a:solidFill>
                  <a:srgbClr val="FF0000"/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滑动摩擦力</a:t>
            </a:r>
            <a:r>
              <a:rPr lang="zh-CN" altLang="en-US" sz="2665" b="0">
                <a:solidFill>
                  <a:schemeClr val="dk1"/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。</a:t>
            </a:r>
            <a:endParaRPr lang="en-US" altLang="zh-CN" sz="2665" b="0">
              <a:solidFill>
                <a:schemeClr val="dk1"/>
              </a:solidFill>
              <a:latin typeface="微软雅黑" panose="020b0503020204020204" charset="-122"/>
              <a:ea typeface="微软雅黑"/>
              <a:cs typeface="微软雅黑" panose="020b0503020204020204" charset="-122"/>
            </a:endParaRPr>
          </a:p>
        </p:txBody>
      </p:sp>
      <p:pic>
        <p:nvPicPr>
          <p:cNvPr id="2" name="图片 1" descr="1527a16cf64dd960a2de69f78336060c (1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76147" y="1109980"/>
            <a:ext cx="5543973" cy="3694007"/>
          </a:xfrm>
          <a:prstGeom prst="rect">
            <a:avLst/>
          </a:prstGeom>
        </p:spPr>
      </p:pic>
      <p:sp>
        <p:nvSpPr>
          <p:cNvPr id="6" name="云形标注 5"/>
          <p:cNvSpPr/>
          <p:nvPr>
            <p:custDataLst>
              <p:tags r:id="rId6"/>
            </p:custDataLst>
          </p:nvPr>
        </p:nvSpPr>
        <p:spPr>
          <a:xfrm>
            <a:off x="1061085" y="964988"/>
            <a:ext cx="3657600" cy="2473113"/>
          </a:xfrm>
          <a:prstGeom prst="cloudCallout">
            <a:avLst>
              <a:gd name="adj1" fmla="val 72110"/>
              <a:gd name="adj2" fmla="val 17658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zh-CN" sz="2665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滑动中慢慢停下来的冰壶受到的摩擦力也是滑动摩擦力</a:t>
            </a:r>
            <a:endParaRPr lang="zh-CN" altLang="zh-CN" sz="2665" b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矩形标注 2"/>
          <p:cNvSpPr/>
          <p:nvPr>
            <p:custDataLst>
              <p:tags r:id="rId7"/>
            </p:custDataLst>
          </p:nvPr>
        </p:nvSpPr>
        <p:spPr>
          <a:xfrm>
            <a:off x="1468332" y="3437891"/>
            <a:ext cx="3250353" cy="1352550"/>
          </a:xfrm>
          <a:prstGeom prst="wedgeRectCallout">
            <a:avLst>
              <a:gd name="adj1" fmla="val 62763"/>
              <a:gd name="adj2" fmla="val 7456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ctr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微软雅黑" panose="020b0503020204020204" charset="-122"/>
              </a:rPr>
              <a:t>要产生滑动摩擦力需要满足什么</a:t>
            </a: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微软雅黑" panose="020b0503020204020204" charset="-122"/>
              </a:rPr>
              <a:t>条件</a:t>
            </a: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微软雅黑" panose="020b0503020204020204" charset="-122"/>
              </a:rPr>
              <a:t>？</a:t>
            </a:r>
            <a:endParaRPr kumimoji="0" lang="zh-CN" altLang="en-US" sz="2665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3" name="Group 28"/>
          <p:cNvGrpSpPr/>
          <p:nvPr>
            <p:custDataLst>
              <p:tags r:id="rId8"/>
            </p:custDataLst>
          </p:nvPr>
        </p:nvGrpSpPr>
        <p:grpSpPr>
          <a:xfrm>
            <a:off x="929952" y="6985"/>
            <a:ext cx="3993315" cy="711200"/>
            <a:chOff x="627" y="-10"/>
            <a:chExt cx="2558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1" y="-10"/>
              <a:ext cx="2448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27" y="-10"/>
              <a:ext cx="2558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滑动摩擦力的产生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" name="文本占位符 1126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26627" y="1459115"/>
            <a:ext cx="5242284" cy="594159"/>
          </a:xfrm>
          <a:prstGeom prst="rect">
            <a:avLst/>
          </a:prstGeom>
        </p:spPr>
        <p:txBody>
          <a:bodyPr vert="horz" lIns="101348" tIns="0" rIns="82345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795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795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两物体相互</a:t>
            </a:r>
            <a:r>
              <a:rPr lang="zh-CN" altLang="en-US" sz="279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接触且有挤压</a:t>
            </a:r>
            <a:endParaRPr lang="zh-CN" altLang="en-US" sz="2795" b="1">
              <a:solidFill>
                <a:schemeClr val="dk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79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矩形标注 1"/>
          <p:cNvSpPr/>
          <p:nvPr>
            <p:custDataLst>
              <p:tags r:id="rId4"/>
            </p:custDataLst>
          </p:nvPr>
        </p:nvSpPr>
        <p:spPr>
          <a:xfrm>
            <a:off x="1119505" y="4955540"/>
            <a:ext cx="4286885" cy="574675"/>
          </a:xfrm>
          <a:prstGeom prst="wedgeRectCallout">
            <a:avLst>
              <a:gd name="adj1" fmla="val 56636"/>
              <a:gd name="adj2" fmla="val -163905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有滑动摩擦力一定有弹力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占位符 11266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26627" y="2405064"/>
            <a:ext cx="4251113" cy="594995"/>
          </a:xfrm>
          <a:prstGeom prst="rect">
            <a:avLst/>
          </a:prstGeom>
        </p:spPr>
        <p:txBody>
          <a:bodyPr vert="horz" lIns="101348" tIns="0" rIns="82345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795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795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接触面</a:t>
            </a:r>
            <a:r>
              <a:rPr lang="zh-CN" altLang="en-US" sz="279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不光滑</a:t>
            </a:r>
            <a:r>
              <a:rPr lang="zh-CN" altLang="en-US" sz="279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（粗糙</a:t>
            </a:r>
            <a:r>
              <a:rPr lang="en-US" altLang="zh-CN" sz="279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2795" b="1">
              <a:solidFill>
                <a:schemeClr val="dk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79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占位符 11266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26627" y="3351849"/>
            <a:ext cx="4170680" cy="617855"/>
          </a:xfrm>
          <a:prstGeom prst="rect">
            <a:avLst/>
          </a:prstGeom>
        </p:spPr>
        <p:txBody>
          <a:bodyPr vert="horz" lIns="101348" tIns="0" rIns="82345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795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795" b="1">
                <a:solidFill>
                  <a:schemeClr val="dk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两物体间有</a:t>
            </a:r>
            <a:r>
              <a:rPr lang="zh-CN" altLang="en-US" sz="279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相对运动</a:t>
            </a:r>
            <a:endParaRPr lang="zh-CN" altLang="en-US" sz="2795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8" name="图片 27" descr="t017845298d21e32a9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06253" y="3731260"/>
            <a:ext cx="4145280" cy="2571327"/>
          </a:xfrm>
          <a:prstGeom prst="rect">
            <a:avLst/>
          </a:prstGeom>
          <a:ln w="12700" cmpd="sng">
            <a:noFill/>
            <a:prstDash val="sysDot"/>
          </a:ln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05859" y="1114765"/>
            <a:ext cx="4117308" cy="2096027"/>
          </a:xfrm>
          <a:prstGeom prst="rect">
            <a:avLst/>
          </a:prstGeom>
        </p:spPr>
      </p:pic>
      <p:sp>
        <p:nvSpPr>
          <p:cNvPr id="8" name="线形标注 1(带强调线) 7"/>
          <p:cNvSpPr/>
          <p:nvPr>
            <p:custDataLst>
              <p:tags r:id="rId11"/>
            </p:custDataLst>
          </p:nvPr>
        </p:nvSpPr>
        <p:spPr>
          <a:xfrm>
            <a:off x="10536767" y="961179"/>
            <a:ext cx="844973" cy="5396229"/>
          </a:xfrm>
          <a:prstGeom prst="accentCallout1">
            <a:avLst>
              <a:gd name="adj1" fmla="val 51545"/>
              <a:gd name="adj2" fmla="val -3632"/>
              <a:gd name="adj3" fmla="val 51969"/>
              <a:gd name="adj4" fmla="val -412449"/>
            </a:avLst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ctr" forceAA="0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滑动摩擦力的方向一定与物体运动的方向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相反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吗？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3" name="Group 28"/>
          <p:cNvGrpSpPr/>
          <p:nvPr>
            <p:custDataLst>
              <p:tags r:id="rId12"/>
            </p:custDataLst>
          </p:nvPr>
        </p:nvGrpSpPr>
        <p:grpSpPr>
          <a:xfrm>
            <a:off x="1093085" y="635"/>
            <a:ext cx="5001260" cy="711200"/>
            <a:chOff x="732" y="-14"/>
            <a:chExt cx="3267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48" y="-14"/>
              <a:ext cx="32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7" name="TextBox 3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32" y="-10"/>
              <a:ext cx="326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u="sng" kern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  <a:sym typeface="+mn-ea"/>
                </a:rPr>
                <a:t>产生</a:t>
              </a: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滑动摩擦力的条件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12" name="AutoShape 10"/>
          <p:cNvSpPr>
            <a:spLocks noChangeArrowheads="1"/>
          </p:cNvSpPr>
          <p:nvPr userDrawn="1">
            <p:custDataLst>
              <p:tags r:id="rId15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16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1" name="New picture"/>
          <p:cNvPicPr/>
          <p:nvPr>
            <p:custDataLst>
              <p:tags r:id="rId1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807700" y="10515600"/>
            <a:ext cx="317500" cy="228600"/>
          </a:xfrm>
          <a:prstGeom prst="cube">
            <a:avLst/>
          </a:prstGeom>
        </p:spPr>
      </p:pic>
    </p:spTree>
    <p:custDataLst>
      <p:tags r:id="rId1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68190" y="2759710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滑动摩擦力的方向</a:t>
            </a:r>
            <a:endParaRPr lang="zh-CN" altLang="en-US" sz="5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2942788" y="1897832"/>
            <a:ext cx="1933552" cy="1092671"/>
            <a:chExt cx="2208" cy="1248"/>
          </a:xfrm>
        </p:grpSpPr>
        <p:grpSp>
          <p:nvGrpSpPr>
            <p:cNvPr id="4" name="组合 3"/>
            <p:cNvGrpSpPr/>
            <p:nvPr>
              <p:custDataLst>
                <p:tags r:id="rId4"/>
              </p:custDataLst>
            </p:nvPr>
          </p:nvGrpSpPr>
          <p:grpSpPr>
            <a:xfrm>
              <a:off x="240" y="192"/>
              <a:ext cx="1728" cy="1056"/>
              <a:chExt cx="1728" cy="1056"/>
            </a:xfrm>
          </p:grpSpPr>
          <p:sp>
            <p:nvSpPr>
              <p:cNvPr id="5" name="直接连接符 4"/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384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6" name="直接连接符 5"/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576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7" name="直接连接符 6"/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768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8" name="直接连接符 7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960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9" name="直接连接符 8"/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1152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10" name="直接连接符 9"/>
              <p:cNvSpPr/>
              <p:nvPr>
                <p:custDataLst>
                  <p:tags r:id="rId10"/>
                </p:custDataLst>
              </p:nvPr>
            </p:nvSpPr>
            <p:spPr>
              <a:xfrm flipH="1">
                <a:off x="1344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11" name="直接连接符 10"/>
              <p:cNvSpPr/>
              <p:nvPr>
                <p:custDataLst>
                  <p:tags r:id="rId11"/>
                </p:custDataLst>
              </p:nvPr>
            </p:nvSpPr>
            <p:spPr>
              <a:xfrm flipH="1">
                <a:off x="1536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12" name="直接连接符 11"/>
              <p:cNvSpPr/>
              <p:nvPr>
                <p:custDataLst>
                  <p:tags r:id="rId12"/>
                </p:custDataLst>
              </p:nvPr>
            </p:nvSpPr>
            <p:spPr>
              <a:xfrm flipH="1">
                <a:off x="1728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13" name="直接连接符 12"/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0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14" name="直接连接符 13"/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192" y="0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</p:grp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2208" cy="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sz="1795" b="0">
                <a:solidFill>
                  <a:schemeClr val="accent1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6"/>
            </p:custDataLst>
          </p:nvPr>
        </p:nvGrpSpPr>
        <p:grpSpPr>
          <a:xfrm>
            <a:off x="3170823" y="1973844"/>
            <a:ext cx="1976308" cy="1022993"/>
            <a:chExt cx="2256" cy="1168"/>
          </a:xfrm>
        </p:grpSpPr>
        <p:grpSp>
          <p:nvGrpSpPr>
            <p:cNvPr id="17" name="组合 16"/>
            <p:cNvGrpSpPr/>
            <p:nvPr>
              <p:custDataLst>
                <p:tags r:id="rId17"/>
              </p:custDataLst>
            </p:nvPr>
          </p:nvGrpSpPr>
          <p:grpSpPr>
            <a:xfrm>
              <a:off x="0" y="192"/>
              <a:ext cx="2032" cy="976"/>
              <a:chExt cx="2032" cy="976"/>
            </a:xfrm>
          </p:grpSpPr>
          <p:sp>
            <p:nvSpPr>
              <p:cNvPr id="18" name="未知"/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0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sp>
            <p:nvSpPr>
              <p:cNvPr id="19" name="未知"/>
              <p:cNvSpPr/>
              <p:nvPr>
                <p:custDataLst>
                  <p:tags r:id="rId19"/>
                </p:custDataLst>
              </p:nvPr>
            </p:nvSpPr>
            <p:spPr>
              <a:xfrm>
                <a:off x="192" y="0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sp>
            <p:nvSpPr>
              <p:cNvPr id="20" name="未知"/>
              <p:cNvSpPr/>
              <p:nvPr>
                <p:custDataLst>
                  <p:tags r:id="rId20"/>
                </p:custDataLst>
              </p:nvPr>
            </p:nvSpPr>
            <p:spPr>
              <a:xfrm>
                <a:off x="376" y="16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sp>
            <p:nvSpPr>
              <p:cNvPr id="21" name="未知"/>
              <p:cNvSpPr/>
              <p:nvPr>
                <p:custDataLst>
                  <p:tags r:id="rId21"/>
                </p:custDataLst>
              </p:nvPr>
            </p:nvSpPr>
            <p:spPr>
              <a:xfrm>
                <a:off x="568" y="16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sp>
            <p:nvSpPr>
              <p:cNvPr id="22" name="未知"/>
              <p:cNvSpPr/>
              <p:nvPr>
                <p:custDataLst>
                  <p:tags r:id="rId22"/>
                </p:custDataLst>
              </p:nvPr>
            </p:nvSpPr>
            <p:spPr>
              <a:xfrm>
                <a:off x="768" y="0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sp>
            <p:nvSpPr>
              <p:cNvPr id="23" name="未知"/>
              <p:cNvSpPr/>
              <p:nvPr>
                <p:custDataLst>
                  <p:tags r:id="rId23"/>
                </p:custDataLst>
              </p:nvPr>
            </p:nvSpPr>
            <p:spPr>
              <a:xfrm>
                <a:off x="952" y="16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sp>
            <p:nvSpPr>
              <p:cNvPr id="24" name="未知"/>
              <p:cNvSpPr/>
              <p:nvPr>
                <p:custDataLst>
                  <p:tags r:id="rId24"/>
                </p:custDataLst>
              </p:nvPr>
            </p:nvSpPr>
            <p:spPr>
              <a:xfrm>
                <a:off x="1144" y="16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sp>
            <p:nvSpPr>
              <p:cNvPr id="25" name="未知"/>
              <p:cNvSpPr/>
              <p:nvPr>
                <p:custDataLst>
                  <p:tags r:id="rId25"/>
                </p:custDataLst>
              </p:nvPr>
            </p:nvSpPr>
            <p:spPr>
              <a:xfrm>
                <a:off x="1368" y="0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sp>
            <p:nvSpPr>
              <p:cNvPr id="26" name="未知"/>
              <p:cNvSpPr/>
              <p:nvPr>
                <p:custDataLst>
                  <p:tags r:id="rId26"/>
                </p:custDataLst>
              </p:nvPr>
            </p:nvSpPr>
            <p:spPr>
              <a:xfrm>
                <a:off x="1552" y="16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  <p:sp>
            <p:nvSpPr>
              <p:cNvPr id="27" name="未知"/>
              <p:cNvSpPr/>
              <p:nvPr>
                <p:custDataLst>
                  <p:tags r:id="rId27"/>
                </p:custDataLst>
              </p:nvPr>
            </p:nvSpPr>
            <p:spPr>
              <a:xfrm>
                <a:off x="1744" y="16"/>
                <a:ext cx="288" cy="960"/>
              </a:xfrm>
              <a:custGeom>
                <a:rect l="l" t="t" r="r" b="b"/>
                <a:pathLst>
                  <a:path w="288" h="960">
                    <a:moveTo>
                      <a:pt x="288" y="0"/>
                    </a:moveTo>
                    <a:cubicBezTo>
                      <a:pt x="276" y="92"/>
                      <a:pt x="264" y="184"/>
                      <a:pt x="240" y="288"/>
                    </a:cubicBezTo>
                    <a:cubicBezTo>
                      <a:pt x="216" y="392"/>
                      <a:pt x="184" y="512"/>
                      <a:pt x="144" y="624"/>
                    </a:cubicBezTo>
                    <a:cubicBezTo>
                      <a:pt x="104" y="736"/>
                      <a:pt x="52" y="848"/>
                      <a:pt x="0" y="96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endParaRPr>
              </a:p>
            </p:txBody>
          </p:sp>
        </p:grpSp>
        <p:sp>
          <p:nvSpPr>
            <p:cNvPr id="28" name="矩形 27"/>
            <p:cNvSpPr/>
            <p:nvPr>
              <p:custDataLst>
                <p:tags r:id="rId28"/>
              </p:custDataLst>
            </p:nvPr>
          </p:nvSpPr>
          <p:spPr>
            <a:xfrm>
              <a:off x="48" y="0"/>
              <a:ext cx="2208" cy="19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sz="1795" b="0">
                <a:solidFill>
                  <a:schemeClr val="accent1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29" name="直接连接符 28"/>
          <p:cNvSpPr/>
          <p:nvPr>
            <p:custDataLst>
              <p:tags r:id="rId29"/>
            </p:custDataLst>
          </p:nvPr>
        </p:nvSpPr>
        <p:spPr>
          <a:xfrm>
            <a:off x="2258681" y="3038009"/>
            <a:ext cx="6384996" cy="0"/>
          </a:xfrm>
          <a:prstGeom prst="line">
            <a:avLst/>
          </a:prstGeom>
          <a:ln w="76200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/>
        </p:txBody>
      </p:sp>
      <p:grpSp>
        <p:nvGrpSpPr>
          <p:cNvPr id="30" name="组合 29"/>
          <p:cNvGrpSpPr/>
          <p:nvPr>
            <p:custDataLst>
              <p:tags r:id="rId30"/>
            </p:custDataLst>
          </p:nvPr>
        </p:nvGrpSpPr>
        <p:grpSpPr>
          <a:xfrm>
            <a:off x="6743380" y="1213725"/>
            <a:ext cx="1140177" cy="551086"/>
            <a:chExt cx="720" cy="348"/>
          </a:xfrm>
        </p:grpSpPr>
        <p:sp>
          <p:nvSpPr>
            <p:cNvPr id="31" name="直接连接符 30"/>
            <p:cNvSpPr/>
            <p:nvPr>
              <p:custDataLst>
                <p:tags r:id="rId31"/>
              </p:custDataLst>
            </p:nvPr>
          </p:nvSpPr>
          <p:spPr>
            <a:xfrm>
              <a:off x="0" y="348"/>
              <a:ext cx="720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/>
          </p:txBody>
        </p:sp>
        <p:sp>
          <p:nvSpPr>
            <p:cNvPr id="32" name="文本框 31"/>
            <p:cNvSpPr txBox="1"/>
            <p:nvPr>
              <p:custDataLst>
                <p:tags r:id="rId32"/>
              </p:custDataLst>
            </p:nvPr>
          </p:nvSpPr>
          <p:spPr>
            <a:xfrm>
              <a:off x="230" y="0"/>
              <a:ext cx="23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795" b="0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rPr>
                <a:t>v</a:t>
              </a:r>
              <a:endParaRPr lang="en-US" altLang="zh-CN" sz="2795" b="0">
                <a:solidFill>
                  <a:schemeClr val="dk1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33"/>
            </p:custDataLst>
          </p:nvPr>
        </p:nvGrpSpPr>
        <p:grpSpPr>
          <a:xfrm>
            <a:off x="4767072" y="2455252"/>
            <a:ext cx="2186925" cy="532083"/>
            <a:chExt cx="1381" cy="336"/>
          </a:xfrm>
        </p:grpSpPr>
        <p:sp>
          <p:nvSpPr>
            <p:cNvPr id="34" name="直接连接符 33"/>
            <p:cNvSpPr/>
            <p:nvPr>
              <p:custDataLst>
                <p:tags r:id="rId34"/>
              </p:custDataLst>
            </p:nvPr>
          </p:nvSpPr>
          <p:spPr>
            <a:xfrm flipH="1">
              <a:off x="229" y="336"/>
              <a:ext cx="1152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35" name="文本框 34"/>
            <p:cNvSpPr txBox="1"/>
            <p:nvPr>
              <p:custDataLst>
                <p:tags r:id="rId35"/>
              </p:custDataLst>
            </p:nvPr>
          </p:nvSpPr>
          <p:spPr>
            <a:xfrm>
              <a:off x="0" y="0"/>
              <a:ext cx="19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795">
                  <a:solidFill>
                    <a:srgbClr val="FF0000"/>
                  </a:solidFill>
                  <a:latin typeface="微软雅黑" panose="020b0503020204020204" charset="-122"/>
                  <a:ea typeface="微软雅黑"/>
                </a:rPr>
                <a:t>f</a:t>
              </a:r>
              <a:endParaRPr lang="en-US" altLang="zh-CN" sz="2795">
                <a:solidFill>
                  <a:srgbClr val="FF0000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36" name="矩形 35"/>
          <p:cNvSpPr/>
          <p:nvPr>
            <p:custDataLst>
              <p:tags r:id="rId36"/>
            </p:custDataLst>
          </p:nvPr>
        </p:nvSpPr>
        <p:spPr>
          <a:xfrm>
            <a:off x="1197187" y="3933613"/>
            <a:ext cx="4584700" cy="160104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solidFill>
                  <a:schemeClr val="tx1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与物体</a:t>
            </a:r>
            <a:r>
              <a:rPr lang="zh-CN" altLang="en-US" b="1">
                <a:solidFill>
                  <a:srgbClr val="FF0000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相对运动</a:t>
            </a:r>
            <a:r>
              <a:rPr lang="zh-CN" altLang="en-US" b="1">
                <a:solidFill>
                  <a:schemeClr val="tx1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的方向相反，与接触面</a:t>
            </a:r>
            <a:r>
              <a:rPr lang="zh-CN" altLang="en-US" b="1">
                <a:solidFill>
                  <a:srgbClr val="00B0F0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相切</a:t>
            </a:r>
            <a:r>
              <a:rPr lang="zh-CN" altLang="en-US" b="1">
                <a:solidFill>
                  <a:schemeClr val="tx1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。</a:t>
            </a:r>
            <a:endParaRPr lang="zh-CN" altLang="en-US" b="1">
              <a:solidFill>
                <a:schemeClr val="tx1"/>
              </a:solidFill>
              <a:effectLst/>
              <a:latin typeface="宋体" panose="02010600030101010101" pitchFamily="2" charset="-122"/>
              <a:cs typeface="微软雅黑" panose="020b0503020204020204" charset="-122"/>
            </a:endParaRPr>
          </a:p>
        </p:txBody>
      </p:sp>
      <p:pic>
        <p:nvPicPr>
          <p:cNvPr id="55303" name="图片 5" descr="摩擦力与传送带 (3)"/>
          <p:cNvPicPr>
            <a:picLocks noChangeAspect="1" noChangeArrowheads="1"/>
          </p:cNvPicPr>
          <p:nvPr>
            <p:custDataLst>
              <p:tags r:id="rId38"/>
            </p:custDataLst>
          </p:nvPr>
        </p:nvPicPr>
        <p:blipFill>
          <a:blip r:embed="rId37"/>
          <a:stretch>
            <a:fillRect/>
          </a:stretch>
        </p:blipFill>
        <p:spPr bwMode="auto">
          <a:xfrm>
            <a:off x="6184053" y="3527213"/>
            <a:ext cx="4931833" cy="255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8"/>
          <p:cNvGrpSpPr/>
          <p:nvPr>
            <p:custDataLst>
              <p:tags r:id="rId39"/>
            </p:custDataLst>
          </p:nvPr>
        </p:nvGrpSpPr>
        <p:grpSpPr>
          <a:xfrm>
            <a:off x="975224" y="6985"/>
            <a:ext cx="3993315" cy="711200"/>
            <a:chOff x="656" y="-10"/>
            <a:chExt cx="2558" cy="448"/>
          </a:xfrm>
        </p:grpSpPr>
        <p:sp>
          <p:nvSpPr>
            <p:cNvPr id="37" name="Rectangle 8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711" y="-10"/>
              <a:ext cx="2448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8" name="TextBox 3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656" y="-1"/>
              <a:ext cx="2558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滑动摩擦力的方向</a:t>
              </a:r>
              <a:endParaRPr kumimoji="0" lang="en-US" altLang="zh-CN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39" name="AutoShape 10"/>
          <p:cNvSpPr>
            <a:spLocks noChangeArrowheads="1"/>
          </p:cNvSpPr>
          <p:nvPr userDrawn="1">
            <p:custDataLst>
              <p:tags r:id="rId42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40" name="Text Box 24"/>
          <p:cNvSpPr txBox="1">
            <a:spLocks noChangeArrowheads="1"/>
          </p:cNvSpPr>
          <p:nvPr userDrawn="1">
            <p:custDataLst>
              <p:tags r:id="rId43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4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indefinite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indefinite"/>
                            </p:stCondLst>
                            <p:childTnLst>
                              <p:par>
                                <p:cTn id="12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5602" name="矩形 25601"/>
          <p:cNvSpPr/>
          <p:nvPr>
            <p:custDataLst>
              <p:tags r:id="rId3"/>
            </p:custDataLst>
          </p:nvPr>
        </p:nvSpPr>
        <p:spPr>
          <a:xfrm>
            <a:off x="3511597" y="1126067"/>
            <a:ext cx="608095" cy="608095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795">
              <a:solidFill>
                <a:schemeClr val="dk1"/>
              </a:solidFill>
              <a:latin typeface="微软雅黑" panose="020b0503020204020204" charset="-122"/>
              <a:ea typeface="微软雅黑"/>
            </a:endParaRPr>
          </a:p>
        </p:txBody>
      </p:sp>
      <p:grpSp>
        <p:nvGrpSpPr>
          <p:cNvPr id="25603" name="组合 25602"/>
          <p:cNvGrpSpPr/>
          <p:nvPr>
            <p:custDataLst>
              <p:tags r:id="rId4"/>
            </p:custDataLst>
          </p:nvPr>
        </p:nvGrpSpPr>
        <p:grpSpPr>
          <a:xfrm>
            <a:off x="2371419" y="1772168"/>
            <a:ext cx="6841067" cy="152024"/>
            <a:chExt cx="4320" cy="96"/>
          </a:xfrm>
        </p:grpSpPr>
        <p:sp>
          <p:nvSpPr>
            <p:cNvPr id="25604" name="直接连接符 2560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4320" cy="0"/>
            </a:xfrm>
            <a:prstGeom prst="line">
              <a:avLst/>
            </a:prstGeom>
            <a:ln w="2857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05" name="直接连接符 25604"/>
            <p:cNvSpPr/>
            <p:nvPr>
              <p:custDataLst>
                <p:tags r:id="rId6"/>
              </p:custDataLst>
            </p:nvPr>
          </p:nvSpPr>
          <p:spPr>
            <a:xfrm flipH="1">
              <a:off x="0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06" name="直接连接符 25605"/>
            <p:cNvSpPr/>
            <p:nvPr>
              <p:custDataLst>
                <p:tags r:id="rId7"/>
              </p:custDataLst>
            </p:nvPr>
          </p:nvSpPr>
          <p:spPr>
            <a:xfrm flipH="1">
              <a:off x="144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07" name="直接连接符 25606"/>
            <p:cNvSpPr/>
            <p:nvPr>
              <p:custDataLst>
                <p:tags r:id="rId8"/>
              </p:custDataLst>
            </p:nvPr>
          </p:nvSpPr>
          <p:spPr>
            <a:xfrm flipH="1">
              <a:off x="288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08" name="直接连接符 25607"/>
            <p:cNvSpPr/>
            <p:nvPr>
              <p:custDataLst>
                <p:tags r:id="rId9"/>
              </p:custDataLst>
            </p:nvPr>
          </p:nvSpPr>
          <p:spPr>
            <a:xfrm flipH="1">
              <a:off x="432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09" name="直接连接符 25608"/>
            <p:cNvSpPr/>
            <p:nvPr>
              <p:custDataLst>
                <p:tags r:id="rId10"/>
              </p:custDataLst>
            </p:nvPr>
          </p:nvSpPr>
          <p:spPr>
            <a:xfrm flipH="1">
              <a:off x="576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0" name="直接连接符 25609"/>
            <p:cNvSpPr/>
            <p:nvPr>
              <p:custDataLst>
                <p:tags r:id="rId11"/>
              </p:custDataLst>
            </p:nvPr>
          </p:nvSpPr>
          <p:spPr>
            <a:xfrm flipH="1">
              <a:off x="720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1" name="直接连接符 25610"/>
            <p:cNvSpPr/>
            <p:nvPr>
              <p:custDataLst>
                <p:tags r:id="rId12"/>
              </p:custDataLst>
            </p:nvPr>
          </p:nvSpPr>
          <p:spPr>
            <a:xfrm flipH="1">
              <a:off x="864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2" name="直接连接符 25611"/>
            <p:cNvSpPr/>
            <p:nvPr>
              <p:custDataLst>
                <p:tags r:id="rId13"/>
              </p:custDataLst>
            </p:nvPr>
          </p:nvSpPr>
          <p:spPr>
            <a:xfrm flipH="1">
              <a:off x="1008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3" name="直接连接符 25612"/>
            <p:cNvSpPr/>
            <p:nvPr>
              <p:custDataLst>
                <p:tags r:id="rId14"/>
              </p:custDataLst>
            </p:nvPr>
          </p:nvSpPr>
          <p:spPr>
            <a:xfrm flipH="1">
              <a:off x="1152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4" name="直接连接符 25613"/>
            <p:cNvSpPr/>
            <p:nvPr>
              <p:custDataLst>
                <p:tags r:id="rId15"/>
              </p:custDataLst>
            </p:nvPr>
          </p:nvSpPr>
          <p:spPr>
            <a:xfrm flipH="1">
              <a:off x="1296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5" name="直接连接符 25614"/>
            <p:cNvSpPr/>
            <p:nvPr>
              <p:custDataLst>
                <p:tags r:id="rId16"/>
              </p:custDataLst>
            </p:nvPr>
          </p:nvSpPr>
          <p:spPr>
            <a:xfrm flipH="1">
              <a:off x="1440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6" name="直接连接符 25615"/>
            <p:cNvSpPr/>
            <p:nvPr>
              <p:custDataLst>
                <p:tags r:id="rId17"/>
              </p:custDataLst>
            </p:nvPr>
          </p:nvSpPr>
          <p:spPr>
            <a:xfrm flipH="1">
              <a:off x="1584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7" name="直接连接符 25616"/>
            <p:cNvSpPr/>
            <p:nvPr>
              <p:custDataLst>
                <p:tags r:id="rId18"/>
              </p:custDataLst>
            </p:nvPr>
          </p:nvSpPr>
          <p:spPr>
            <a:xfrm flipH="1">
              <a:off x="1728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8" name="直接连接符 25617"/>
            <p:cNvSpPr/>
            <p:nvPr>
              <p:custDataLst>
                <p:tags r:id="rId19"/>
              </p:custDataLst>
            </p:nvPr>
          </p:nvSpPr>
          <p:spPr>
            <a:xfrm flipH="1">
              <a:off x="1872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19" name="直接连接符 25618"/>
            <p:cNvSpPr/>
            <p:nvPr>
              <p:custDataLst>
                <p:tags r:id="rId20"/>
              </p:custDataLst>
            </p:nvPr>
          </p:nvSpPr>
          <p:spPr>
            <a:xfrm flipH="1">
              <a:off x="2016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0" name="直接连接符 25619"/>
            <p:cNvSpPr/>
            <p:nvPr>
              <p:custDataLst>
                <p:tags r:id="rId21"/>
              </p:custDataLst>
            </p:nvPr>
          </p:nvSpPr>
          <p:spPr>
            <a:xfrm flipH="1">
              <a:off x="2160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1" name="直接连接符 25620"/>
            <p:cNvSpPr/>
            <p:nvPr>
              <p:custDataLst>
                <p:tags r:id="rId22"/>
              </p:custDataLst>
            </p:nvPr>
          </p:nvSpPr>
          <p:spPr>
            <a:xfrm flipH="1">
              <a:off x="2304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2" name="直接连接符 25621"/>
            <p:cNvSpPr/>
            <p:nvPr>
              <p:custDataLst>
                <p:tags r:id="rId23"/>
              </p:custDataLst>
            </p:nvPr>
          </p:nvSpPr>
          <p:spPr>
            <a:xfrm flipH="1">
              <a:off x="2448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3" name="直接连接符 25622"/>
            <p:cNvSpPr/>
            <p:nvPr>
              <p:custDataLst>
                <p:tags r:id="rId24"/>
              </p:custDataLst>
            </p:nvPr>
          </p:nvSpPr>
          <p:spPr>
            <a:xfrm flipH="1">
              <a:off x="2592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4" name="直接连接符 25623"/>
            <p:cNvSpPr/>
            <p:nvPr>
              <p:custDataLst>
                <p:tags r:id="rId25"/>
              </p:custDataLst>
            </p:nvPr>
          </p:nvSpPr>
          <p:spPr>
            <a:xfrm flipH="1">
              <a:off x="2736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5" name="直接连接符 25624"/>
            <p:cNvSpPr/>
            <p:nvPr>
              <p:custDataLst>
                <p:tags r:id="rId26"/>
              </p:custDataLst>
            </p:nvPr>
          </p:nvSpPr>
          <p:spPr>
            <a:xfrm flipH="1">
              <a:off x="2880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6" name="直接连接符 25625"/>
            <p:cNvSpPr/>
            <p:nvPr>
              <p:custDataLst>
                <p:tags r:id="rId27"/>
              </p:custDataLst>
            </p:nvPr>
          </p:nvSpPr>
          <p:spPr>
            <a:xfrm flipH="1">
              <a:off x="3024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7" name="直接连接符 25626"/>
            <p:cNvSpPr/>
            <p:nvPr>
              <p:custDataLst>
                <p:tags r:id="rId28"/>
              </p:custDataLst>
            </p:nvPr>
          </p:nvSpPr>
          <p:spPr>
            <a:xfrm flipH="1">
              <a:off x="3168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8" name="直接连接符 25627"/>
            <p:cNvSpPr/>
            <p:nvPr>
              <p:custDataLst>
                <p:tags r:id="rId29"/>
              </p:custDataLst>
            </p:nvPr>
          </p:nvSpPr>
          <p:spPr>
            <a:xfrm flipH="1">
              <a:off x="3312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29" name="直接连接符 25628"/>
            <p:cNvSpPr/>
            <p:nvPr>
              <p:custDataLst>
                <p:tags r:id="rId30"/>
              </p:custDataLst>
            </p:nvPr>
          </p:nvSpPr>
          <p:spPr>
            <a:xfrm flipH="1">
              <a:off x="3456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30" name="直接连接符 25629"/>
            <p:cNvSpPr/>
            <p:nvPr>
              <p:custDataLst>
                <p:tags r:id="rId31"/>
              </p:custDataLst>
            </p:nvPr>
          </p:nvSpPr>
          <p:spPr>
            <a:xfrm flipH="1">
              <a:off x="3600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31" name="直接连接符 25630"/>
            <p:cNvSpPr/>
            <p:nvPr>
              <p:custDataLst>
                <p:tags r:id="rId32"/>
              </p:custDataLst>
            </p:nvPr>
          </p:nvSpPr>
          <p:spPr>
            <a:xfrm flipH="1">
              <a:off x="3744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32" name="直接连接符 25631"/>
            <p:cNvSpPr/>
            <p:nvPr>
              <p:custDataLst>
                <p:tags r:id="rId33"/>
              </p:custDataLst>
            </p:nvPr>
          </p:nvSpPr>
          <p:spPr>
            <a:xfrm flipH="1">
              <a:off x="3888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33" name="直接连接符 25632"/>
            <p:cNvSpPr/>
            <p:nvPr>
              <p:custDataLst>
                <p:tags r:id="rId34"/>
              </p:custDataLst>
            </p:nvPr>
          </p:nvSpPr>
          <p:spPr>
            <a:xfrm flipH="1">
              <a:off x="4032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25634" name="直接连接符 25633"/>
            <p:cNvSpPr/>
            <p:nvPr>
              <p:custDataLst>
                <p:tags r:id="rId35"/>
              </p:custDataLst>
            </p:nvPr>
          </p:nvSpPr>
          <p:spPr>
            <a:xfrm flipH="1">
              <a:off x="4176" y="0"/>
              <a:ext cx="96" cy="96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</p:grpSp>
      <p:sp>
        <p:nvSpPr>
          <p:cNvPr id="25635" name="矩形 25634"/>
          <p:cNvSpPr/>
          <p:nvPr>
            <p:custDataLst>
              <p:tags r:id="rId36"/>
            </p:custDataLst>
          </p:nvPr>
        </p:nvSpPr>
        <p:spPr>
          <a:xfrm>
            <a:off x="3511597" y="1126067"/>
            <a:ext cx="608095" cy="6080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2795">
              <a:solidFill>
                <a:schemeClr val="dk1"/>
              </a:solidFill>
              <a:latin typeface="微软雅黑" panose="020b0503020204020204" charset="-122"/>
              <a:ea typeface="微软雅黑"/>
            </a:endParaRPr>
          </a:p>
        </p:txBody>
      </p:sp>
      <p:grpSp>
        <p:nvGrpSpPr>
          <p:cNvPr id="25636" name="组合 25635"/>
          <p:cNvGrpSpPr/>
          <p:nvPr>
            <p:custDataLst>
              <p:tags r:id="rId37"/>
            </p:custDataLst>
          </p:nvPr>
        </p:nvGrpSpPr>
        <p:grpSpPr>
          <a:xfrm>
            <a:off x="7227782" y="825783"/>
            <a:ext cx="1140177" cy="551086"/>
            <a:chExt cx="720" cy="348"/>
          </a:xfrm>
        </p:grpSpPr>
        <p:sp>
          <p:nvSpPr>
            <p:cNvPr id="25637" name="直接连接符 25636"/>
            <p:cNvSpPr/>
            <p:nvPr>
              <p:custDataLst>
                <p:tags r:id="rId38"/>
              </p:custDataLst>
            </p:nvPr>
          </p:nvSpPr>
          <p:spPr>
            <a:xfrm>
              <a:off x="0" y="348"/>
              <a:ext cx="720" cy="0"/>
            </a:xfrm>
            <a:prstGeom prst="line">
              <a:avLst/>
            </a:prstGeom>
            <a:ln w="38100" cap="flat" cmpd="sng">
              <a:solidFill>
                <a:schemeClr val="dk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25638" name="文本框 25637"/>
            <p:cNvSpPr txBox="1"/>
            <p:nvPr>
              <p:custDataLst>
                <p:tags r:id="rId39"/>
              </p:custDataLst>
            </p:nvPr>
          </p:nvSpPr>
          <p:spPr>
            <a:xfrm>
              <a:off x="230" y="0"/>
              <a:ext cx="23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795" b="0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rPr>
                <a:t>v</a:t>
              </a:r>
              <a:endParaRPr lang="en-US" altLang="zh-CN" sz="2795" b="0">
                <a:solidFill>
                  <a:schemeClr val="dk1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grpSp>
        <p:nvGrpSpPr>
          <p:cNvPr id="25639" name="组合 25638"/>
          <p:cNvGrpSpPr/>
          <p:nvPr>
            <p:custDataLst>
              <p:tags r:id="rId40"/>
            </p:custDataLst>
          </p:nvPr>
        </p:nvGrpSpPr>
        <p:grpSpPr>
          <a:xfrm>
            <a:off x="4195704" y="1214747"/>
            <a:ext cx="2186925" cy="532083"/>
            <a:chExt cx="1381" cy="336"/>
          </a:xfrm>
        </p:grpSpPr>
        <p:sp>
          <p:nvSpPr>
            <p:cNvPr id="25640" name="直接连接符 25639"/>
            <p:cNvSpPr/>
            <p:nvPr>
              <p:custDataLst>
                <p:tags r:id="rId41"/>
              </p:custDataLst>
            </p:nvPr>
          </p:nvSpPr>
          <p:spPr>
            <a:xfrm flipH="1">
              <a:off x="229" y="336"/>
              <a:ext cx="1152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25641" name="文本框 25640"/>
            <p:cNvSpPr txBox="1"/>
            <p:nvPr>
              <p:custDataLst>
                <p:tags r:id="rId42"/>
              </p:custDataLst>
            </p:nvPr>
          </p:nvSpPr>
          <p:spPr>
            <a:xfrm>
              <a:off x="0" y="0"/>
              <a:ext cx="19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795">
                  <a:solidFill>
                    <a:srgbClr val="FF0000"/>
                  </a:solidFill>
                  <a:latin typeface="微软雅黑" panose="020b0503020204020204" charset="-122"/>
                  <a:ea typeface="微软雅黑"/>
                </a:rPr>
                <a:t>f</a:t>
              </a:r>
              <a:endParaRPr lang="en-US" altLang="zh-CN" sz="2795">
                <a:solidFill>
                  <a:srgbClr val="FF0000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25642" name="矩形 25641"/>
          <p:cNvSpPr/>
          <p:nvPr>
            <p:custDataLst>
              <p:tags r:id="rId43"/>
            </p:custDataLst>
          </p:nvPr>
        </p:nvSpPr>
        <p:spPr>
          <a:xfrm>
            <a:off x="2141220" y="2197100"/>
            <a:ext cx="8062807" cy="133773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3595" b="1">
                <a:solidFill>
                  <a:srgbClr val="FF0000"/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思考：</a:t>
            </a:r>
            <a:r>
              <a:rPr lang="zh-CN" altLang="en-US" sz="3595" b="1">
                <a:solidFill>
                  <a:schemeClr val="dk1"/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滑动摩擦力的方向能否与物体</a:t>
            </a:r>
            <a:endParaRPr lang="zh-CN" altLang="en-US" sz="3595" b="1">
              <a:solidFill>
                <a:schemeClr val="dk1"/>
              </a:solidFill>
              <a:latin typeface="微软雅黑" panose="020b0503020204020204" charset="-122"/>
              <a:ea typeface="微软雅黑"/>
              <a:cs typeface="微软雅黑" panose="020b0503020204020204" charset="-122"/>
            </a:endParaRPr>
          </a:p>
          <a:p>
            <a:pPr lvl="0">
              <a:buNone/>
            </a:pPr>
            <a:r>
              <a:rPr lang="zh-CN" altLang="en-US" sz="3595" b="1">
                <a:solidFill>
                  <a:schemeClr val="dk1"/>
                </a:solidFill>
                <a:latin typeface="微软雅黑" panose="020b0503020204020204" charset="-122"/>
                <a:ea typeface="微软雅黑"/>
                <a:cs typeface="微软雅黑" panose="020b0503020204020204" charset="-122"/>
              </a:rPr>
              <a:t>           运动方向相同？</a:t>
            </a:r>
            <a:endParaRPr lang="zh-CN" altLang="en-US" sz="3595" b="1">
              <a:solidFill>
                <a:schemeClr val="dk1"/>
              </a:solidFill>
              <a:latin typeface="微软雅黑" panose="020b0503020204020204" charset="-122"/>
              <a:ea typeface="微软雅黑"/>
              <a:cs typeface="微软雅黑" panose="020b0503020204020204" charset="-122"/>
            </a:endParaRPr>
          </a:p>
        </p:txBody>
      </p:sp>
      <p:sp>
        <p:nvSpPr>
          <p:cNvPr id="25643" name="矩形 25642"/>
          <p:cNvSpPr/>
          <p:nvPr>
            <p:custDataLst>
              <p:tags r:id="rId44"/>
            </p:custDataLst>
          </p:nvPr>
        </p:nvSpPr>
        <p:spPr>
          <a:xfrm>
            <a:off x="5031835" y="4097421"/>
            <a:ext cx="608095" cy="608095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795">
              <a:solidFill>
                <a:schemeClr val="dk1"/>
              </a:solidFill>
              <a:latin typeface="微软雅黑" panose="020b0503020204020204" charset="-122"/>
              <a:ea typeface="微软雅黑"/>
            </a:endParaRPr>
          </a:p>
        </p:txBody>
      </p:sp>
      <p:sp>
        <p:nvSpPr>
          <p:cNvPr id="25644" name="矩形 25643"/>
          <p:cNvSpPr/>
          <p:nvPr>
            <p:custDataLst>
              <p:tags r:id="rId45"/>
            </p:custDataLst>
          </p:nvPr>
        </p:nvSpPr>
        <p:spPr>
          <a:xfrm>
            <a:off x="5031835" y="4097421"/>
            <a:ext cx="608095" cy="6080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2795">
              <a:solidFill>
                <a:schemeClr val="dk1"/>
              </a:solidFill>
              <a:latin typeface="微软雅黑" panose="020b0503020204020204" charset="-122"/>
              <a:ea typeface="微软雅黑"/>
            </a:endParaRPr>
          </a:p>
        </p:txBody>
      </p:sp>
      <p:sp>
        <p:nvSpPr>
          <p:cNvPr id="25645" name="矩形 25644"/>
          <p:cNvSpPr/>
          <p:nvPr>
            <p:custDataLst>
              <p:tags r:id="rId46"/>
            </p:custDataLst>
          </p:nvPr>
        </p:nvSpPr>
        <p:spPr>
          <a:xfrm>
            <a:off x="3207549" y="4705516"/>
            <a:ext cx="3344521" cy="22803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795">
              <a:solidFill>
                <a:schemeClr val="dk1"/>
              </a:solidFill>
              <a:latin typeface="微软雅黑" panose="020b0503020204020204" charset="-122"/>
              <a:ea typeface="微软雅黑"/>
            </a:endParaRPr>
          </a:p>
        </p:txBody>
      </p:sp>
      <p:grpSp>
        <p:nvGrpSpPr>
          <p:cNvPr id="25646" name="组合 25645"/>
          <p:cNvGrpSpPr/>
          <p:nvPr>
            <p:custDataLst>
              <p:tags r:id="rId47"/>
            </p:custDataLst>
          </p:nvPr>
        </p:nvGrpSpPr>
        <p:grpSpPr>
          <a:xfrm>
            <a:off x="6628083" y="3337303"/>
            <a:ext cx="1140178" cy="532083"/>
            <a:chExt cx="720" cy="336"/>
          </a:xfrm>
        </p:grpSpPr>
        <p:sp>
          <p:nvSpPr>
            <p:cNvPr id="25647" name="直接连接符 25646"/>
            <p:cNvSpPr/>
            <p:nvPr>
              <p:custDataLst>
                <p:tags r:id="rId48"/>
              </p:custDataLst>
            </p:nvPr>
          </p:nvSpPr>
          <p:spPr>
            <a:xfrm>
              <a:off x="0" y="336"/>
              <a:ext cx="720" cy="0"/>
            </a:xfrm>
            <a:prstGeom prst="line">
              <a:avLst/>
            </a:prstGeom>
            <a:ln w="38100" cap="flat" cmpd="sng">
              <a:solidFill>
                <a:schemeClr val="dk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25648" name="文本框 25647"/>
            <p:cNvSpPr txBox="1"/>
            <p:nvPr>
              <p:custDataLst>
                <p:tags r:id="rId49"/>
              </p:custDataLst>
            </p:nvPr>
          </p:nvSpPr>
          <p:spPr>
            <a:xfrm>
              <a:off x="240" y="0"/>
              <a:ext cx="458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795">
                  <a:solidFill>
                    <a:schemeClr val="dk1"/>
                  </a:solidFill>
                  <a:latin typeface="微软雅黑" panose="020b0503020204020204" charset="-122"/>
                  <a:ea typeface="微软雅黑"/>
                </a:rPr>
                <a:t>v’</a:t>
              </a:r>
              <a:endParaRPr lang="en-US" altLang="zh-CN" sz="2795">
                <a:solidFill>
                  <a:schemeClr val="dk1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grpSp>
        <p:nvGrpSpPr>
          <p:cNvPr id="25649" name="组合 25648"/>
          <p:cNvGrpSpPr/>
          <p:nvPr>
            <p:custDataLst>
              <p:tags r:id="rId50"/>
            </p:custDataLst>
          </p:nvPr>
        </p:nvGrpSpPr>
        <p:grpSpPr>
          <a:xfrm>
            <a:off x="6248024" y="4110091"/>
            <a:ext cx="1816366" cy="532083"/>
            <a:chExt cx="1147" cy="336"/>
          </a:xfrm>
        </p:grpSpPr>
        <p:sp>
          <p:nvSpPr>
            <p:cNvPr id="25650" name="直接连接符 25649"/>
            <p:cNvSpPr/>
            <p:nvPr>
              <p:custDataLst>
                <p:tags r:id="rId51"/>
              </p:custDataLst>
            </p:nvPr>
          </p:nvSpPr>
          <p:spPr>
            <a:xfrm>
              <a:off x="0" y="336"/>
              <a:ext cx="76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25651" name="文本框 25650"/>
            <p:cNvSpPr txBox="1"/>
            <p:nvPr>
              <p:custDataLst>
                <p:tags r:id="rId52"/>
              </p:custDataLst>
            </p:nvPr>
          </p:nvSpPr>
          <p:spPr>
            <a:xfrm>
              <a:off x="720" y="0"/>
              <a:ext cx="427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795">
                  <a:solidFill>
                    <a:srgbClr val="FF0000"/>
                  </a:solidFill>
                  <a:latin typeface="微软雅黑" panose="020b0503020204020204" charset="-122"/>
                  <a:ea typeface="微软雅黑"/>
                </a:rPr>
                <a:t>f’</a:t>
              </a:r>
              <a:endParaRPr lang="en-US" altLang="zh-CN" sz="2795">
                <a:solidFill>
                  <a:srgbClr val="FF0000"/>
                </a:solidFill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36" name="矩形 35"/>
          <p:cNvSpPr/>
          <p:nvPr>
            <p:custDataLst>
              <p:tags r:id="rId53"/>
            </p:custDataLst>
          </p:nvPr>
        </p:nvSpPr>
        <p:spPr>
          <a:xfrm>
            <a:off x="2599538" y="4993242"/>
            <a:ext cx="7412423" cy="160131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sz="2795" b="1">
                <a:solidFill>
                  <a:srgbClr val="00B0F0"/>
                </a:solidFill>
                <a:latin typeface="宋体" panose="02010600030101010101" pitchFamily="2" charset="-122"/>
                <a:cs typeface="微软雅黑" panose="020b0503020204020204" charset="-122"/>
                <a:sym typeface="+mn-ea"/>
              </a:rPr>
              <a:t>滑动摩擦力的方向</a:t>
            </a:r>
            <a:r>
              <a:rPr lang="zh-CN" altLang="en-US" sz="2795" b="1">
                <a:solidFill>
                  <a:schemeClr val="dk1"/>
                </a:solidFill>
                <a:latin typeface="宋体" panose="02010600030101010101" pitchFamily="2" charset="-122"/>
                <a:cs typeface="微软雅黑" panose="020b0503020204020204" charset="-122"/>
                <a:sym typeface="+mn-ea"/>
              </a:rPr>
              <a:t>可以</a:t>
            </a:r>
            <a:r>
              <a:rPr lang="zh-CN" altLang="en-US" sz="2795" b="1">
                <a:solidFill>
                  <a:schemeClr val="tx1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与物体</a:t>
            </a:r>
            <a:r>
              <a:rPr lang="zh-CN" altLang="en-US" sz="2795" b="1">
                <a:solidFill>
                  <a:srgbClr val="FF0000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运动</a:t>
            </a:r>
            <a:r>
              <a:rPr lang="zh-CN" altLang="en-US" sz="2795" b="1">
                <a:solidFill>
                  <a:schemeClr val="tx1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的方向</a:t>
            </a:r>
            <a:r>
              <a:rPr lang="zh-CN" altLang="en-US" sz="2795" b="1">
                <a:solidFill>
                  <a:srgbClr val="00B0F0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相同</a:t>
            </a:r>
            <a:r>
              <a:rPr lang="zh-CN" altLang="en-US" sz="2795" b="1">
                <a:solidFill>
                  <a:schemeClr val="tx1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，也可以</a:t>
            </a:r>
            <a:r>
              <a:rPr lang="zh-CN" altLang="en-US" sz="2795" b="1">
                <a:solidFill>
                  <a:srgbClr val="00B0F0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相反</a:t>
            </a:r>
            <a:r>
              <a:rPr lang="zh-CN" altLang="en-US" sz="2795" b="1">
                <a:solidFill>
                  <a:schemeClr val="tx1"/>
                </a:solidFill>
                <a:effectLst/>
                <a:latin typeface="宋体" panose="02010600030101010101" pitchFamily="2" charset="-122"/>
                <a:cs typeface="微软雅黑" panose="020b0503020204020204" charset="-122"/>
              </a:rPr>
              <a:t>，但一定与</a:t>
            </a:r>
            <a:r>
              <a:rPr lang="zh-CN" altLang="en-US" sz="2795" b="1">
                <a:solidFill>
                  <a:srgbClr val="FF0000"/>
                </a:solidFill>
                <a:effectLst/>
                <a:latin typeface="宋体" panose="02010600030101010101" pitchFamily="2" charset="-122"/>
                <a:cs typeface="微软雅黑" panose="020b0503020204020204" charset="-122"/>
                <a:sym typeface="+mn-ea"/>
              </a:rPr>
              <a:t>相对运动</a:t>
            </a:r>
            <a:r>
              <a:rPr lang="zh-CN" altLang="en-US" sz="2795" b="1">
                <a:effectLst/>
                <a:latin typeface="宋体" panose="02010600030101010101" pitchFamily="2" charset="-122"/>
                <a:cs typeface="微软雅黑" panose="020b0503020204020204" charset="-122"/>
                <a:sym typeface="+mn-ea"/>
              </a:rPr>
              <a:t>的方向相反。</a:t>
            </a:r>
            <a:endParaRPr lang="zh-CN" altLang="en-US" sz="2795" b="1">
              <a:solidFill>
                <a:schemeClr val="tx1"/>
              </a:solidFill>
              <a:effectLst/>
              <a:latin typeface="宋体" panose="02010600030101010101" pitchFamily="2" charset="-122"/>
              <a:cs typeface="微软雅黑" panose="020b0503020204020204" charset="-122"/>
            </a:endParaRPr>
          </a:p>
        </p:txBody>
      </p:sp>
      <p:grpSp>
        <p:nvGrpSpPr>
          <p:cNvPr id="23" name="Group 28"/>
          <p:cNvGrpSpPr/>
          <p:nvPr>
            <p:custDataLst>
              <p:tags r:id="rId54"/>
            </p:custDataLst>
          </p:nvPr>
        </p:nvGrpSpPr>
        <p:grpSpPr>
          <a:xfrm>
            <a:off x="929952" y="6985"/>
            <a:ext cx="2809995" cy="711200"/>
            <a:chOff x="627" y="-10"/>
            <a:chExt cx="1800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711" y="-10"/>
              <a:ext cx="1667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627" y="-10"/>
              <a:ext cx="180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问题与思考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57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 userDrawn="1">
            <p:custDataLst>
              <p:tags r:id="rId58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5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06 -1.11111E-06 L 0.325 -0.00555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00" y="-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22222E-06 L 0.13333 -2.22222E-06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1000"/>
                                        <p:tgtEl>
                                          <p:spTgt spid="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42" grpId="0"/>
      <p:bldP spid="36" grpId="0"/>
    </p:bldLst>
  </p:timing>
</p:sld>
</file>

<file path=ppt/tags/tag1.xml><?xml version="1.0" encoding="utf-8"?>
<p:tagLst xmlns:p="http://schemas.openxmlformats.org/presentationml/2006/main">
  <p:tag name="AS_UNIQUEID" val="1225"/>
</p:tagLst>
</file>

<file path=ppt/tags/tag10.xml><?xml version="1.0" encoding="utf-8"?>
<p:tagLst xmlns:p="http://schemas.openxmlformats.org/presentationml/2006/main">
  <p:tag name="AS_UNIQUEID" val="1234"/>
</p:tagLst>
</file>

<file path=ppt/tags/tag100.xml><?xml version="1.0" encoding="utf-8"?>
<p:tagLst xmlns:p="http://schemas.openxmlformats.org/presentationml/2006/main">
  <p:tag name="AS_UNIQUEID" val="1321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1.xml><?xml version="1.0" encoding="utf-8"?>
<p:tagLst xmlns:p="http://schemas.openxmlformats.org/presentationml/2006/main">
  <p:tag name="AS_UNIQUEID" val="1322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2.xml><?xml version="1.0" encoding="utf-8"?>
<p:tagLst xmlns:p="http://schemas.openxmlformats.org/presentationml/2006/main">
  <p:tag name="AS_UNIQUEID" val="132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3.xml><?xml version="1.0" encoding="utf-8"?>
<p:tagLst xmlns:p="http://schemas.openxmlformats.org/presentationml/2006/main">
  <p:tag name="AS_UNIQUEID" val="132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4.xml><?xml version="1.0" encoding="utf-8"?>
<p:tagLst xmlns:p="http://schemas.openxmlformats.org/presentationml/2006/main">
  <p:tag name="AS_UNIQUEID" val="132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5.xml><?xml version="1.0" encoding="utf-8"?>
<p:tagLst xmlns:p="http://schemas.openxmlformats.org/presentationml/2006/main">
  <p:tag name="AS_UNIQUEID" val="1326"/>
  <p:tag name="KSO_WM_UNIT_PLACING_PICTURE_USER_VIEWPORT" val="{&quot;height&quot;:693,&quot;width&quot;:1974}"/>
</p:tagLst>
</file>

<file path=ppt/tags/tag106.xml><?xml version="1.0" encoding="utf-8"?>
<p:tagLst xmlns:p="http://schemas.openxmlformats.org/presentationml/2006/main">
  <p:tag name="AS_UNIQUEID" val="1327"/>
</p:tagLst>
</file>

<file path=ppt/tags/tag10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08.xml><?xml version="1.0" encoding="utf-8"?>
<p:tagLst xmlns:p="http://schemas.openxmlformats.org/presentationml/2006/main">
  <p:tag name="AS_UNIQUEID" val="1328"/>
</p:tagLst>
</file>

<file path=ppt/tags/tag109.xml><?xml version="1.0" encoding="utf-8"?>
<p:tagLst xmlns:p="http://schemas.openxmlformats.org/presentationml/2006/main">
  <p:tag name="AS_UNIQUEID" val="1329"/>
</p:tagLst>
</file>

<file path=ppt/tags/tag11.xml><?xml version="1.0" encoding="utf-8"?>
<p:tagLst xmlns:p="http://schemas.openxmlformats.org/presentationml/2006/main">
  <p:tag name="AS_UNIQUEID" val="1235"/>
</p:tagLst>
</file>

<file path=ppt/tags/tag110.xml><?xml version="1.0" encoding="utf-8"?>
<p:tagLst xmlns:p="http://schemas.openxmlformats.org/presentationml/2006/main">
  <p:tag name="AS_UNIQUEID" val="1330"/>
</p:tagLst>
</file>

<file path=ppt/tags/tag111.xml><?xml version="1.0" encoding="utf-8"?>
<p:tagLst xmlns:p="http://schemas.openxmlformats.org/presentationml/2006/main">
  <p:tag name="AS_UNIQUEID" val="1331"/>
</p:tagLst>
</file>

<file path=ppt/tags/tag112.xml><?xml version="1.0" encoding="utf-8"?>
<p:tagLst xmlns:p="http://schemas.openxmlformats.org/presentationml/2006/main">
  <p:tag name="AS_UNIQUEID" val="1332"/>
</p:tagLst>
</file>

<file path=ppt/tags/tag113.xml><?xml version="1.0" encoding="utf-8"?>
<p:tagLst xmlns:p="http://schemas.openxmlformats.org/presentationml/2006/main">
  <p:tag name="AS_UNIQUEID" val="1333"/>
</p:tagLst>
</file>

<file path=ppt/tags/tag114.xml><?xml version="1.0" encoding="utf-8"?>
<p:tagLst xmlns:p="http://schemas.openxmlformats.org/presentationml/2006/main">
  <p:tag name="AS_UNIQUEID" val="1334"/>
</p:tagLst>
</file>

<file path=ppt/tags/tag115.xml><?xml version="1.0" encoding="utf-8"?>
<p:tagLst xmlns:p="http://schemas.openxmlformats.org/presentationml/2006/main">
  <p:tag name="AS_UNIQUEID" val="1335"/>
</p:tagLst>
</file>

<file path=ppt/tags/tag116.xml><?xml version="1.0" encoding="utf-8"?>
<p:tagLst xmlns:p="http://schemas.openxmlformats.org/presentationml/2006/main">
  <p:tag name="AS_UNIQUEID" val="1336"/>
</p:tagLst>
</file>

<file path=ppt/tags/tag117.xml><?xml version="1.0" encoding="utf-8"?>
<p:tagLst xmlns:p="http://schemas.openxmlformats.org/presentationml/2006/main">
  <p:tag name="AS_UNIQUEID" val="1337"/>
</p:tagLst>
</file>

<file path=ppt/tags/tag118.xml><?xml version="1.0" encoding="utf-8"?>
<p:tagLst xmlns:p="http://schemas.openxmlformats.org/presentationml/2006/main">
  <p:tag name="AS_UNIQUEID" val="1338"/>
</p:tagLst>
</file>

<file path=ppt/tags/tag119.xml><?xml version="1.0" encoding="utf-8"?>
<p:tagLst xmlns:p="http://schemas.openxmlformats.org/presentationml/2006/main">
  <p:tag name="AS_UNIQUEID" val="1339"/>
</p:tagLst>
</file>

<file path=ppt/tags/tag12.xml><?xml version="1.0" encoding="utf-8"?>
<p:tagLst xmlns:p="http://schemas.openxmlformats.org/presentationml/2006/main">
  <p:tag name="AS_UNIQUEID" val="1236"/>
</p:tagLst>
</file>

<file path=ppt/tags/tag120.xml><?xml version="1.0" encoding="utf-8"?>
<p:tagLst xmlns:p="http://schemas.openxmlformats.org/presentationml/2006/main">
  <p:tag name="AS_UNIQUEID" val="1340"/>
</p:tagLst>
</file>

<file path=ppt/tags/tag121.xml><?xml version="1.0" encoding="utf-8"?>
<p:tagLst xmlns:p="http://schemas.openxmlformats.org/presentationml/2006/main">
  <p:tag name="AS_UNIQUEID" val="1341"/>
</p:tagLst>
</file>

<file path=ppt/tags/tag122.xml><?xml version="1.0" encoding="utf-8"?>
<p:tagLst xmlns:p="http://schemas.openxmlformats.org/presentationml/2006/main">
  <p:tag name="AS_UNIQUEID" val="1342"/>
</p:tagLst>
</file>

<file path=ppt/tags/tag123.xml><?xml version="1.0" encoding="utf-8"?>
<p:tagLst xmlns:p="http://schemas.openxmlformats.org/presentationml/2006/main">
  <p:tag name="AS_UNIQUEID" val="1343"/>
</p:tagLst>
</file>

<file path=ppt/tags/tag124.xml><?xml version="1.0" encoding="utf-8"?>
<p:tagLst xmlns:p="http://schemas.openxmlformats.org/presentationml/2006/main">
  <p:tag name="AS_UNIQUEID" val="1344"/>
</p:tagLst>
</file>

<file path=ppt/tags/tag125.xml><?xml version="1.0" encoding="utf-8"?>
<p:tagLst xmlns:p="http://schemas.openxmlformats.org/presentationml/2006/main">
  <p:tag name="AS_UNIQUEID" val="1345"/>
</p:tagLst>
</file>

<file path=ppt/tags/tag126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27.xml><?xml version="1.0" encoding="utf-8"?>
<p:tagLst xmlns:p="http://schemas.openxmlformats.org/presentationml/2006/main">
  <p:tag name="AS_UNIQUEID" val="1346"/>
</p:tagLst>
</file>

<file path=ppt/tags/tag128.xml><?xml version="1.0" encoding="utf-8"?>
<p:tagLst xmlns:p="http://schemas.openxmlformats.org/presentationml/2006/main">
  <p:tag name="AS_UNIQUEID" val="1347"/>
</p:tagLst>
</file>

<file path=ppt/tags/tag129.xml><?xml version="1.0" encoding="utf-8"?>
<p:tagLst xmlns:p="http://schemas.openxmlformats.org/presentationml/2006/main">
  <p:tag name="AS_UNIQUEID" val="1348"/>
</p:tagLst>
</file>

<file path=ppt/tags/tag13.xml><?xml version="1.0" encoding="utf-8"?>
<p:tagLst xmlns:p="http://schemas.openxmlformats.org/presentationml/2006/main">
  <p:tag name="AS_UNIQUEID" val="1237"/>
</p:tagLst>
</file>

<file path=ppt/tags/tag130.xml><?xml version="1.0" encoding="utf-8"?>
<p:tagLst xmlns:p="http://schemas.openxmlformats.org/presentationml/2006/main">
  <p:tag name="AS_UNIQUEID" val="1349"/>
</p:tagLst>
</file>

<file path=ppt/tags/tag131.xml><?xml version="1.0" encoding="utf-8"?>
<p:tagLst xmlns:p="http://schemas.openxmlformats.org/presentationml/2006/main">
  <p:tag name="AS_UNIQUEID" val="1350"/>
</p:tagLst>
</file>

<file path=ppt/tags/tag132.xml><?xml version="1.0" encoding="utf-8"?>
<p:tagLst xmlns:p="http://schemas.openxmlformats.org/presentationml/2006/main">
  <p:tag name="AS_UNIQUEID" val="1351"/>
</p:tagLst>
</file>

<file path=ppt/tags/tag133.xml><?xml version="1.0" encoding="utf-8"?>
<p:tagLst xmlns:p="http://schemas.openxmlformats.org/presentationml/2006/main">
  <p:tag name="AS_UNIQUEID" val="1352"/>
</p:tagLst>
</file>

<file path=ppt/tags/tag134.xml><?xml version="1.0" encoding="utf-8"?>
<p:tagLst xmlns:p="http://schemas.openxmlformats.org/presentationml/2006/main">
  <p:tag name="AS_UNIQUEID" val="1353"/>
</p:tagLst>
</file>

<file path=ppt/tags/tag135.xml><?xml version="1.0" encoding="utf-8"?>
<p:tagLst xmlns:p="http://schemas.openxmlformats.org/presentationml/2006/main">
  <p:tag name="AS_UNIQUEID" val="1354"/>
</p:tagLst>
</file>

<file path=ppt/tags/tag136.xml><?xml version="1.0" encoding="utf-8"?>
<p:tagLst xmlns:p="http://schemas.openxmlformats.org/presentationml/2006/main">
  <p:tag name="AS_UNIQUEID" val="1355"/>
</p:tagLst>
</file>

<file path=ppt/tags/tag137.xml><?xml version="1.0" encoding="utf-8"?>
<p:tagLst xmlns:p="http://schemas.openxmlformats.org/presentationml/2006/main">
  <p:tag name="AS_UNIQUEID" val="1356"/>
</p:tagLst>
</file>

<file path=ppt/tags/tag138.xml><?xml version="1.0" encoding="utf-8"?>
<p:tagLst xmlns:p="http://schemas.openxmlformats.org/presentationml/2006/main">
  <p:tag name="AS_UNIQUEID" val="1357"/>
</p:tagLst>
</file>

<file path=ppt/tags/tag139.xml><?xml version="1.0" encoding="utf-8"?>
<p:tagLst xmlns:p="http://schemas.openxmlformats.org/presentationml/2006/main">
  <p:tag name="AS_UNIQUEID" val="1358"/>
</p:tagLst>
</file>

<file path=ppt/tags/tag14.xml><?xml version="1.0" encoding="utf-8"?>
<p:tagLst xmlns:p="http://schemas.openxmlformats.org/presentationml/2006/main">
  <p:tag name="AS_UNIQUEID" val="1238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AS_UNIQUEID" val="1359"/>
</p:tagLst>
</file>

<file path=ppt/tags/tag142.xml><?xml version="1.0" encoding="utf-8"?>
<p:tagLst xmlns:p="http://schemas.openxmlformats.org/presentationml/2006/main">
  <p:tag name="AS_UNIQUEID" val="46"/>
  <p:tag name="KSO_WM_FULL_TEXT_BEAUTIFY_COPY_ID" val="15362"/>
</p:tagLst>
</file>

<file path=ppt/tags/tag143.xml><?xml version="1.0" encoding="utf-8"?>
<p:tagLst xmlns:p="http://schemas.openxmlformats.org/presentationml/2006/main">
  <p:tag name="AS_UNIQUEID" val="46"/>
  <p:tag name="KSO_WM_FULL_TEXT_BEAUTIFY_COPY_ID" val="15362"/>
</p:tagLst>
</file>

<file path=ppt/tags/tag144.xml><?xml version="1.0" encoding="utf-8"?>
<p:tagLst xmlns:p="http://schemas.openxmlformats.org/presentationml/2006/main">
  <p:tag name="AS_UNIQUEID" val="1360"/>
</p:tagLst>
</file>

<file path=ppt/tags/tag145.xml><?xml version="1.0" encoding="utf-8"?>
<p:tagLst xmlns:p="http://schemas.openxmlformats.org/presentationml/2006/main">
  <p:tag name="AS_UNIQUEID" val="1361"/>
</p:tagLst>
</file>

<file path=ppt/tags/tag146.xml><?xml version="1.0" encoding="utf-8"?>
<p:tagLst xmlns:p="http://schemas.openxmlformats.org/presentationml/2006/main">
  <p:tag name="KSO_WM_FULL_TEXT_BEAUTIFY_COPY_ID" val="150995675"/>
  <p:tag name="KSO_WM_SLIDE_BACKGROUND_TYPE" val="general"/>
  <p:tag name="KSO_WM_TEMPLATE_CATEGORY" val="custom"/>
  <p:tag name="KSO_WM_TEMPLATE_INDEX" val="20193303"/>
</p:tagLst>
</file>

<file path=ppt/tags/tag147.xml><?xml version="1.0" encoding="utf-8"?>
<p:tagLst xmlns:p="http://schemas.openxmlformats.org/presentationml/2006/main">
  <p:tag name="AS_UNIQUEID" val="1362"/>
</p:tagLst>
</file>

<file path=ppt/tags/tag148.xml><?xml version="1.0" encoding="utf-8"?>
<p:tagLst xmlns:p="http://schemas.openxmlformats.org/presentationml/2006/main">
  <p:tag name="AS_UNIQUEID" val="1363"/>
</p:tagLst>
</file>

<file path=ppt/tags/tag149.xml><?xml version="1.0" encoding="utf-8"?>
<p:tagLst xmlns:p="http://schemas.openxmlformats.org/presentationml/2006/main">
  <p:tag name="AS_UNIQUEID" val="1364"/>
</p:tagLst>
</file>

<file path=ppt/tags/tag15.xml><?xml version="1.0" encoding="utf-8"?>
<p:tagLst xmlns:p="http://schemas.openxmlformats.org/presentationml/2006/main">
  <p:tag name="AS_UNIQUEID" val="1239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AS_UNIQUEID" val="1365"/>
</p:tagLst>
</file>

<file path=ppt/tags/tag152.xml><?xml version="1.0" encoding="utf-8"?>
<p:tagLst xmlns:p="http://schemas.openxmlformats.org/presentationml/2006/main">
  <p:tag name="AS_UNIQUEID" val="1366"/>
  <p:tag name="KSO_WM_FULL_TEXT_BEAUTIFY_COPY_ID" val="22530"/>
  <p:tag name="KSO_WM_UNIT_TEXT_FILL_FORE_SCHEMECOLOR_INDEX" val="13"/>
  <p:tag name="KSO_WM_UNIT_TEXT_FILL_FORE_SCHEMECOLOR_INDEX_BRIGHTNESS" val="0"/>
  <p:tag name="KSO_WM_UNIT_TEXT_FILL_TYPE" val="1"/>
</p:tagLst>
</file>

<file path=ppt/tags/tag153.xml><?xml version="1.0" encoding="utf-8"?>
<p:tagLst xmlns:p="http://schemas.openxmlformats.org/presentationml/2006/main">
  <p:tag name="AS_UNIQUEID" val="1367"/>
</p:tagLst>
</file>

<file path=ppt/tags/tag154.xml><?xml version="1.0" encoding="utf-8"?>
<p:tagLst xmlns:p="http://schemas.openxmlformats.org/presentationml/2006/main">
  <p:tag name="AS_UNIQUEID" val="269"/>
</p:tagLst>
</file>

<file path=ppt/tags/tag155.xml><?xml version="1.0" encoding="utf-8"?>
<p:tagLst xmlns:p="http://schemas.openxmlformats.org/presentationml/2006/main">
  <p:tag name="AS_UNIQUEID" val="1368"/>
</p:tagLst>
</file>

<file path=ppt/tags/tag156.xml><?xml version="1.0" encoding="utf-8"?>
<p:tagLst xmlns:p="http://schemas.openxmlformats.org/presentationml/2006/main">
  <p:tag name="AS_UNIQUEID" val="1369"/>
</p:tagLst>
</file>

<file path=ppt/tags/tag157.xml><?xml version="1.0" encoding="utf-8"?>
<p:tagLst xmlns:p="http://schemas.openxmlformats.org/presentationml/2006/main">
  <p:tag name="AS_UNIQUEID" val="1370"/>
</p:tagLst>
</file>

<file path=ppt/tags/tag158.xml><?xml version="1.0" encoding="utf-8"?>
<p:tagLst xmlns:p="http://schemas.openxmlformats.org/presentationml/2006/main">
  <p:tag name="AS_UNIQUEID" val="1371"/>
</p:tagLst>
</file>

<file path=ppt/tags/tag159.xml><?xml version="1.0" encoding="utf-8"?>
<p:tagLst xmlns:p="http://schemas.openxmlformats.org/presentationml/2006/main">
  <p:tag name="AS_UNIQUEID" val="1372"/>
</p:tagLst>
</file>

<file path=ppt/tags/tag16.xml><?xml version="1.0" encoding="utf-8"?>
<p:tagLst xmlns:p="http://schemas.openxmlformats.org/presentationml/2006/main">
  <p:tag name="AS_UNIQUEID" val="1240"/>
</p:tagLst>
</file>

<file path=ppt/tags/tag160.xml><?xml version="1.0" encoding="utf-8"?>
<p:tagLst xmlns:p="http://schemas.openxmlformats.org/presentationml/2006/main">
  <p:tag name="AS_UNIQUEID" val="1373"/>
</p:tagLst>
</file>

<file path=ppt/tags/tag161.xml><?xml version="1.0" encoding="utf-8"?>
<p:tagLst xmlns:p="http://schemas.openxmlformats.org/presentationml/2006/main">
  <p:tag name="KSO_WM_FULL_TEXT_BEAUTIFY_COPY_ID" val="150995215"/>
  <p:tag name="KSO_WM_SLIDE_BACKGROUND_TYPE" val="general"/>
  <p:tag name="KSO_WM_TEMPLATE_CATEGORY" val="custom"/>
  <p:tag name="KSO_WM_TEMPLATE_INDEX" val="20193303"/>
</p:tagLst>
</file>

<file path=ppt/tags/tag162.xml><?xml version="1.0" encoding="utf-8"?>
<p:tagLst xmlns:p="http://schemas.openxmlformats.org/presentationml/2006/main">
  <p:tag name="AS_UNIQUEID" val="1374"/>
</p:tagLst>
</file>

<file path=ppt/tags/tag163.xml><?xml version="1.0" encoding="utf-8"?>
<p:tagLst xmlns:p="http://schemas.openxmlformats.org/presentationml/2006/main">
  <p:tag name="AS_UNIQUEID" val="1375"/>
  <p:tag name="KSO_WM_FULL_TEXT_BEAUTIFY_COPY_ID" val="11267"/>
  <p:tag name="KSO_WM_UNIT_TEXT_FILL_FORE_SCHEMECOLOR_INDEX" val="13"/>
  <p:tag name="KSO_WM_UNIT_TEXT_FILL_FORE_SCHEMECOLOR_INDEX_BRIGHTNESS" val="0.15"/>
  <p:tag name="KSO_WM_UNIT_TEXT_FILL_TYPE" val="1"/>
</p:tagLst>
</file>

<file path=ppt/tags/tag164.xml><?xml version="1.0" encoding="utf-8"?>
<p:tagLst xmlns:p="http://schemas.openxmlformats.org/presentationml/2006/main">
  <p:tag name="AS_UNIQUEID" val="1376"/>
</p:tagLst>
</file>

<file path=ppt/tags/tag165.xml><?xml version="1.0" encoding="utf-8"?>
<p:tagLst xmlns:p="http://schemas.openxmlformats.org/presentationml/2006/main">
  <p:tag name="AS_UNIQUEID" val="1377"/>
  <p:tag name="KSO_WM_FULL_TEXT_BEAUTIFY_COPY_ID" val="11267"/>
  <p:tag name="KSO_WM_UNIT_TEXT_FILL_FORE_SCHEMECOLOR_INDEX" val="13"/>
  <p:tag name="KSO_WM_UNIT_TEXT_FILL_FORE_SCHEMECOLOR_INDEX_BRIGHTNESS" val="0.15"/>
  <p:tag name="KSO_WM_UNIT_TEXT_FILL_TYPE" val="1"/>
</p:tagLst>
</file>

<file path=ppt/tags/tag166.xml><?xml version="1.0" encoding="utf-8"?>
<p:tagLst xmlns:p="http://schemas.openxmlformats.org/presentationml/2006/main">
  <p:tag name="AS_UNIQUEID" val="1378"/>
  <p:tag name="KSO_WM_FULL_TEXT_BEAUTIFY_COPY_ID" val="11267"/>
  <p:tag name="KSO_WM_UNIT_TEXT_FILL_FORE_SCHEMECOLOR_INDEX" val="13"/>
  <p:tag name="KSO_WM_UNIT_TEXT_FILL_FORE_SCHEMECOLOR_INDEX_BRIGHTNESS" val="0.15"/>
  <p:tag name="KSO_WM_UNIT_TEXT_FILL_TYPE" val="1"/>
</p:tagLst>
</file>

<file path=ppt/tags/tag167.xml><?xml version="1.0" encoding="utf-8"?>
<p:tagLst xmlns:p="http://schemas.openxmlformats.org/presentationml/2006/main">
  <p:tag name="AS_UNIQUEID" val="1379"/>
  <p:tag name="KSO_WM_UNIT_PLACING_PICTURE_USER_VIEWPORT" val="{&quot;height&quot;:3037,&quot;width&quot;:4896}"/>
</p:tagLst>
</file>

<file path=ppt/tags/tag168.xml><?xml version="1.0" encoding="utf-8"?>
<p:tagLst xmlns:p="http://schemas.openxmlformats.org/presentationml/2006/main">
  <p:tag name="AS_UNIQUEID" val="1380"/>
</p:tagLst>
</file>

<file path=ppt/tags/tag169.xml><?xml version="1.0" encoding="utf-8"?>
<p:tagLst xmlns:p="http://schemas.openxmlformats.org/presentationml/2006/main">
  <p:tag name="AS_UNIQUEID" val="1381"/>
</p:tagLst>
</file>

<file path=ppt/tags/tag17.xml><?xml version="1.0" encoding="utf-8"?>
<p:tagLst xmlns:p="http://schemas.openxmlformats.org/presentationml/2006/main">
  <p:tag name="AS_UNIQUEID" val="1241"/>
</p:tagLst>
</file>

<file path=ppt/tags/tag170.xml><?xml version="1.0" encoding="utf-8"?>
<p:tagLst xmlns:p="http://schemas.openxmlformats.org/presentationml/2006/main">
  <p:tag name="AS_UNIQUEID" val="1382"/>
</p:tagLst>
</file>

<file path=ppt/tags/tag171.xml><?xml version="1.0" encoding="utf-8"?>
<p:tagLst xmlns:p="http://schemas.openxmlformats.org/presentationml/2006/main">
  <p:tag name="AS_UNIQUEID" val="1383"/>
</p:tagLst>
</file>

<file path=ppt/tags/tag172.xml><?xml version="1.0" encoding="utf-8"?>
<p:tagLst xmlns:p="http://schemas.openxmlformats.org/presentationml/2006/main">
  <p:tag name="AS_UNIQUEID" val="1384"/>
</p:tagLst>
</file>

<file path=ppt/tags/tag173.xml><?xml version="1.0" encoding="utf-8"?>
<p:tagLst xmlns:p="http://schemas.openxmlformats.org/presentationml/2006/main">
  <p:tag name="AS_UNIQUEID" val="1385"/>
</p:tagLst>
</file>

<file path=ppt/tags/tag174.xml><?xml version="1.0" encoding="utf-8"?>
<p:tagLst xmlns:p="http://schemas.openxmlformats.org/presentationml/2006/main">
  <p:tag name="AS_UNIQUEID" val="1386"/>
</p:tagLst>
</file>

<file path=ppt/tags/tag175.xml><?xml version="1.0" encoding="utf-8"?>
<p:tagLst xmlns:p="http://schemas.openxmlformats.org/presentationml/2006/main">
  <p:tag name="AS_UNIQUEID" val="1683"/>
</p:tagLst>
</file>

<file path=ppt/tags/tag176.xml><?xml version="1.0" encoding="utf-8"?>
<p:tagLst xmlns:p="http://schemas.openxmlformats.org/presentationml/2006/main">
  <p:tag name="KSO_WM_FULL_TEXT_BEAUTIFY_COPY_ID" val="150995206"/>
  <p:tag name="KSO_WM_SLIDE_BACKGROUND_TYPE" val="general"/>
  <p:tag name="KSO_WM_TEMPLATE_CATEGORY" val="custom"/>
  <p:tag name="KSO_WM_TEMPLATE_INDEX" val="20193303"/>
</p:tagLst>
</file>

<file path=ppt/tags/tag177.xml><?xml version="1.0" encoding="utf-8"?>
<p:tagLst xmlns:p="http://schemas.openxmlformats.org/presentationml/2006/main">
  <p:tag name="AS_UNIQUEID" val="1387"/>
</p:tagLst>
</file>

<file path=ppt/tags/tag178.xml><?xml version="1.0" encoding="utf-8"?>
<p:tagLst xmlns:p="http://schemas.openxmlformats.org/presentationml/2006/main">
  <p:tag name="AS_UNIQUEID" val="1388"/>
</p:tagLst>
</file>

<file path=ppt/tags/tag179.xml><?xml version="1.0" encoding="utf-8"?>
<p:tagLst xmlns:p="http://schemas.openxmlformats.org/presentationml/2006/main">
  <p:tag name="AS_UNIQUEID" val="1389"/>
</p:tagLst>
</file>

<file path=ppt/tags/tag18.xml><?xml version="1.0" encoding="utf-8"?>
<p:tagLst xmlns:p="http://schemas.openxmlformats.org/presentationml/2006/main">
  <p:tag name="AS_UNIQUEID" val="1242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AS_UNIQUEID" val="1390"/>
</p:tagLst>
</file>

<file path=ppt/tags/tag182.xml><?xml version="1.0" encoding="utf-8"?>
<p:tagLst xmlns:p="http://schemas.openxmlformats.org/presentationml/2006/main">
  <p:tag name="AS_UNIQUEID" val="1391"/>
</p:tagLst>
</file>

<file path=ppt/tags/tag183.xml><?xml version="1.0" encoding="utf-8"?>
<p:tagLst xmlns:p="http://schemas.openxmlformats.org/presentationml/2006/main">
  <p:tag name="AS_UNIQUEID" val="1392"/>
</p:tagLst>
</file>

<file path=ppt/tags/tag184.xml><?xml version="1.0" encoding="utf-8"?>
<p:tagLst xmlns:p="http://schemas.openxmlformats.org/presentationml/2006/main">
  <p:tag name="AS_UNIQUEID" val="1393"/>
  <p:tag name="KSO_WM_FULL_TEXT_BEAUTIFY_COPY_ID" val="24581"/>
  <p:tag name="KSO_WM_UNIT_LINE_FILL_TYPE" val="2"/>
  <p:tag name="KSO_WM_UNIT_LINE_FORE_SCHEMECOLOR_INDEX" val="13"/>
  <p:tag name="KSO_WM_UNIT_LINE_FORE_SCHEMECOLOR_INDEX_BRIGHTNESS" val="0"/>
</p:tagLst>
</file>

<file path=ppt/tags/tag185.xml><?xml version="1.0" encoding="utf-8"?>
<p:tagLst xmlns:p="http://schemas.openxmlformats.org/presentationml/2006/main">
  <p:tag name="AS_UNIQUEID" val="1394"/>
  <p:tag name="KSO_WM_FULL_TEXT_BEAUTIFY_COPY_ID" val="24582"/>
  <p:tag name="KSO_WM_UNIT_LINE_FILL_TYPE" val="2"/>
  <p:tag name="KSO_WM_UNIT_LINE_FORE_SCHEMECOLOR_INDEX" val="13"/>
  <p:tag name="KSO_WM_UNIT_LINE_FORE_SCHEMECOLOR_INDEX_BRIGHTNESS" val="0"/>
</p:tagLst>
</file>

<file path=ppt/tags/tag186.xml><?xml version="1.0" encoding="utf-8"?>
<p:tagLst xmlns:p="http://schemas.openxmlformats.org/presentationml/2006/main">
  <p:tag name="AS_UNIQUEID" val="1395"/>
  <p:tag name="KSO_WM_FULL_TEXT_BEAUTIFY_COPY_ID" val="24583"/>
  <p:tag name="KSO_WM_UNIT_LINE_FILL_TYPE" val="2"/>
  <p:tag name="KSO_WM_UNIT_LINE_FORE_SCHEMECOLOR_INDEX" val="13"/>
  <p:tag name="KSO_WM_UNIT_LINE_FORE_SCHEMECOLOR_INDEX_BRIGHTNESS" val="0"/>
</p:tagLst>
</file>

<file path=ppt/tags/tag187.xml><?xml version="1.0" encoding="utf-8"?>
<p:tagLst xmlns:p="http://schemas.openxmlformats.org/presentationml/2006/main">
  <p:tag name="AS_UNIQUEID" val="1396"/>
  <p:tag name="KSO_WM_FULL_TEXT_BEAUTIFY_COPY_ID" val="24584"/>
  <p:tag name="KSO_WM_UNIT_LINE_FILL_TYPE" val="2"/>
  <p:tag name="KSO_WM_UNIT_LINE_FORE_SCHEMECOLOR_INDEX" val="13"/>
  <p:tag name="KSO_WM_UNIT_LINE_FORE_SCHEMECOLOR_INDEX_BRIGHTNESS" val="0"/>
</p:tagLst>
</file>

<file path=ppt/tags/tag188.xml><?xml version="1.0" encoding="utf-8"?>
<p:tagLst xmlns:p="http://schemas.openxmlformats.org/presentationml/2006/main">
  <p:tag name="AS_UNIQUEID" val="1397"/>
  <p:tag name="KSO_WM_FULL_TEXT_BEAUTIFY_COPY_ID" val="24585"/>
  <p:tag name="KSO_WM_UNIT_LINE_FILL_TYPE" val="2"/>
  <p:tag name="KSO_WM_UNIT_LINE_FORE_SCHEMECOLOR_INDEX" val="13"/>
  <p:tag name="KSO_WM_UNIT_LINE_FORE_SCHEMECOLOR_INDEX_BRIGHTNESS" val="0"/>
</p:tagLst>
</file>

<file path=ppt/tags/tag189.xml><?xml version="1.0" encoding="utf-8"?>
<p:tagLst xmlns:p="http://schemas.openxmlformats.org/presentationml/2006/main">
  <p:tag name="AS_UNIQUEID" val="1398"/>
  <p:tag name="KSO_WM_FULL_TEXT_BEAUTIFY_COPY_ID" val="24586"/>
  <p:tag name="KSO_WM_UNIT_LINE_FILL_TYPE" val="2"/>
  <p:tag name="KSO_WM_UNIT_LINE_FORE_SCHEMECOLOR_INDEX" val="13"/>
  <p:tag name="KSO_WM_UNIT_LINE_FORE_SCHEMECOLOR_INDEX_BRIGHTNESS" val="0"/>
</p:tagLst>
</file>

<file path=ppt/tags/tag19.xml><?xml version="1.0" encoding="utf-8"?>
<p:tagLst xmlns:p="http://schemas.openxmlformats.org/presentationml/2006/main">
  <p:tag name="AS_UNIQUEID" val="1243"/>
</p:tagLst>
</file>

<file path=ppt/tags/tag190.xml><?xml version="1.0" encoding="utf-8"?>
<p:tagLst xmlns:p="http://schemas.openxmlformats.org/presentationml/2006/main">
  <p:tag name="AS_UNIQUEID" val="1399"/>
  <p:tag name="KSO_WM_FULL_TEXT_BEAUTIFY_COPY_ID" val="24587"/>
  <p:tag name="KSO_WM_UNIT_LINE_FILL_TYPE" val="2"/>
  <p:tag name="KSO_WM_UNIT_LINE_FORE_SCHEMECOLOR_INDEX" val="13"/>
  <p:tag name="KSO_WM_UNIT_LINE_FORE_SCHEMECOLOR_INDEX_BRIGHTNESS" val="0"/>
</p:tagLst>
</file>

<file path=ppt/tags/tag191.xml><?xml version="1.0" encoding="utf-8"?>
<p:tagLst xmlns:p="http://schemas.openxmlformats.org/presentationml/2006/main">
  <p:tag name="AS_UNIQUEID" val="1400"/>
  <p:tag name="KSO_WM_FULL_TEXT_BEAUTIFY_COPY_ID" val="24588"/>
  <p:tag name="KSO_WM_UNIT_LINE_FILL_TYPE" val="2"/>
  <p:tag name="KSO_WM_UNIT_LINE_FORE_SCHEMECOLOR_INDEX" val="13"/>
  <p:tag name="KSO_WM_UNIT_LINE_FORE_SCHEMECOLOR_INDEX_BRIGHTNESS" val="0"/>
</p:tagLst>
</file>

<file path=ppt/tags/tag192.xml><?xml version="1.0" encoding="utf-8"?>
<p:tagLst xmlns:p="http://schemas.openxmlformats.org/presentationml/2006/main">
  <p:tag name="AS_UNIQUEID" val="1401"/>
  <p:tag name="KSO_WM_FULL_TEXT_BEAUTIFY_COPY_ID" val="24589"/>
  <p:tag name="KSO_WM_UNIT_LINE_FILL_TYPE" val="2"/>
  <p:tag name="KSO_WM_UNIT_LINE_FORE_SCHEMECOLOR_INDEX" val="13"/>
  <p:tag name="KSO_WM_UNIT_LINE_FORE_SCHEMECOLOR_INDEX_BRIGHTNESS" val="0"/>
</p:tagLst>
</file>

<file path=ppt/tags/tag193.xml><?xml version="1.0" encoding="utf-8"?>
<p:tagLst xmlns:p="http://schemas.openxmlformats.org/presentationml/2006/main">
  <p:tag name="AS_UNIQUEID" val="1402"/>
  <p:tag name="KSO_WM_FULL_TEXT_BEAUTIFY_COPY_ID" val="24590"/>
  <p:tag name="KSO_WM_UNIT_LINE_FILL_TYPE" val="2"/>
  <p:tag name="KSO_WM_UNIT_LINE_FORE_SCHEMECOLOR_INDEX" val="13"/>
  <p:tag name="KSO_WM_UNIT_LINE_FORE_SCHEMECOLOR_INDEX_BRIGHTNESS" val="0"/>
</p:tagLst>
</file>

<file path=ppt/tags/tag194.xml><?xml version="1.0" encoding="utf-8"?>
<p:tagLst xmlns:p="http://schemas.openxmlformats.org/presentationml/2006/main">
  <p:tag name="AS_UNIQUEID" val="1403"/>
  <p:tag name="KSO_WM_FULL_TEXT_BEAUTIFY_COPY_ID" val="24591"/>
  <p:tag name="KSO_WM_UNIT_FILL_FORE_SCHEMECOLOR_INDEX" val="5"/>
  <p:tag name="KSO_WM_UNIT_FILL_FORE_SCHEMECOLOR_INDEX_BRIGHTNESS" val="0"/>
  <p:tag name="KSO_WM_UNIT_FILL_TYPE" val="1"/>
  <p:tag name="KSO_WM_UNIT_LINE_FILL_TYPE" val="2"/>
  <p:tag name="KSO_WM_UNIT_LINE_FORE_SCHEMECOLOR_INDEX" val="5"/>
  <p:tag name="KSO_WM_UNIT_LINE_FORE_SCHEMECOLOR_INDEX_BRIGHTNESS" val="0"/>
  <p:tag name="KSO_WM_UNIT_TEXT_FILL_FORE_SCHEMECOLOR_INDEX" val="5"/>
  <p:tag name="KSO_WM_UNIT_TEXT_FILL_FORE_SCHEMECOLOR_INDEX_BRIGHTNESS" val="0"/>
  <p:tag name="KSO_WM_UNIT_TEXT_FILL_TYPE" val="1"/>
</p:tagLst>
</file>

<file path=ppt/tags/tag195.xml><?xml version="1.0" encoding="utf-8"?>
<p:tagLst xmlns:p="http://schemas.openxmlformats.org/presentationml/2006/main">
  <p:tag name="AS_UNIQUEID" val="1404"/>
</p:tagLst>
</file>

<file path=ppt/tags/tag196.xml><?xml version="1.0" encoding="utf-8"?>
<p:tagLst xmlns:p="http://schemas.openxmlformats.org/presentationml/2006/main">
  <p:tag name="AS_UNIQUEID" val="1405"/>
</p:tagLst>
</file>

<file path=ppt/tags/tag197.xml><?xml version="1.0" encoding="utf-8"?>
<p:tagLst xmlns:p="http://schemas.openxmlformats.org/presentationml/2006/main">
  <p:tag name="AS_UNIQUEID" val="1406"/>
  <p:tag name="KSO_WM_FULL_TEXT_BEAUTIFY_COPY_ID" val="24594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198.xml><?xml version="1.0" encoding="utf-8"?>
<p:tagLst xmlns:p="http://schemas.openxmlformats.org/presentationml/2006/main">
  <p:tag name="AS_UNIQUEID" val="1407"/>
  <p:tag name="KSO_WM_FULL_TEXT_BEAUTIFY_COPY_ID" val="24595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199.xml><?xml version="1.0" encoding="utf-8"?>
<p:tagLst xmlns:p="http://schemas.openxmlformats.org/presentationml/2006/main">
  <p:tag name="AS_UNIQUEID" val="1408"/>
  <p:tag name="KSO_WM_FULL_TEXT_BEAUTIFY_COPY_ID" val="24596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.xml><?xml version="1.0" encoding="utf-8"?>
<p:tagLst xmlns:p="http://schemas.openxmlformats.org/presentationml/2006/main">
  <p:tag name="AS_UNIQUEID" val="1226"/>
</p:tagLst>
</file>

<file path=ppt/tags/tag20.xml><?xml version="1.0" encoding="utf-8"?>
<p:tagLst xmlns:p="http://schemas.openxmlformats.org/presentationml/2006/main">
  <p:tag name="AS_UNIQUEID" val="1244"/>
</p:tagLst>
</file>

<file path=ppt/tags/tag200.xml><?xml version="1.0" encoding="utf-8"?>
<p:tagLst xmlns:p="http://schemas.openxmlformats.org/presentationml/2006/main">
  <p:tag name="AS_UNIQUEID" val="1409"/>
  <p:tag name="KSO_WM_FULL_TEXT_BEAUTIFY_COPY_ID" val="24597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01.xml><?xml version="1.0" encoding="utf-8"?>
<p:tagLst xmlns:p="http://schemas.openxmlformats.org/presentationml/2006/main">
  <p:tag name="AS_UNIQUEID" val="1410"/>
  <p:tag name="KSO_WM_FULL_TEXT_BEAUTIFY_COPY_ID" val="24598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02.xml><?xml version="1.0" encoding="utf-8"?>
<p:tagLst xmlns:p="http://schemas.openxmlformats.org/presentationml/2006/main">
  <p:tag name="AS_UNIQUEID" val="1411"/>
  <p:tag name="KSO_WM_FULL_TEXT_BEAUTIFY_COPY_ID" val="24599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03.xml><?xml version="1.0" encoding="utf-8"?>
<p:tagLst xmlns:p="http://schemas.openxmlformats.org/presentationml/2006/main">
  <p:tag name="AS_UNIQUEID" val="1412"/>
  <p:tag name="KSO_WM_FULL_TEXT_BEAUTIFY_COPY_ID" val="24600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04.xml><?xml version="1.0" encoding="utf-8"?>
<p:tagLst xmlns:p="http://schemas.openxmlformats.org/presentationml/2006/main">
  <p:tag name="AS_UNIQUEID" val="1413"/>
  <p:tag name="KSO_WM_FULL_TEXT_BEAUTIFY_COPY_ID" val="24601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05.xml><?xml version="1.0" encoding="utf-8"?>
<p:tagLst xmlns:p="http://schemas.openxmlformats.org/presentationml/2006/main">
  <p:tag name="AS_UNIQUEID" val="1414"/>
  <p:tag name="KSO_WM_FULL_TEXT_BEAUTIFY_COPY_ID" val="24602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06.xml><?xml version="1.0" encoding="utf-8"?>
<p:tagLst xmlns:p="http://schemas.openxmlformats.org/presentationml/2006/main">
  <p:tag name="AS_UNIQUEID" val="1415"/>
  <p:tag name="KSO_WM_FULL_TEXT_BEAUTIFY_COPY_ID" val="24603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07.xml><?xml version="1.0" encoding="utf-8"?>
<p:tagLst xmlns:p="http://schemas.openxmlformats.org/presentationml/2006/main">
  <p:tag name="AS_UNIQUEID" val="1416"/>
  <p:tag name="KSO_WM_FULL_TEXT_BEAUTIFY_COPY_ID" val="24604"/>
  <p:tag name="KSO_WM_UNIT_FILL_FORE_SCHEMECOLOR_INDEX" val="5"/>
  <p:tag name="KSO_WM_UNIT_FILL_FORE_SCHEMECOLOR_INDEX_BRIGHTNESS" val="0"/>
  <p:tag name="KSO_WM_UNIT_FILL_TYPE" val="1"/>
  <p:tag name="KSO_WM_UNIT_LINE_FILL_TYPE" val="2"/>
  <p:tag name="KSO_WM_UNIT_LINE_FORE_SCHEMECOLOR_INDEX" val="5"/>
  <p:tag name="KSO_WM_UNIT_LINE_FORE_SCHEMECOLOR_INDEX_BRIGHTNESS" val="0"/>
  <p:tag name="KSO_WM_UNIT_TEXT_FILL_FORE_SCHEMECOLOR_INDEX" val="5"/>
  <p:tag name="KSO_WM_UNIT_TEXT_FILL_FORE_SCHEMECOLOR_INDEX_BRIGHTNESS" val="0"/>
  <p:tag name="KSO_WM_UNIT_TEXT_FILL_TYPE" val="1"/>
</p:tagLst>
</file>

<file path=ppt/tags/tag208.xml><?xml version="1.0" encoding="utf-8"?>
<p:tagLst xmlns:p="http://schemas.openxmlformats.org/presentationml/2006/main">
  <p:tag name="AS_UNIQUEID" val="1417"/>
  <p:tag name="KSO_WM_FULL_TEXT_BEAUTIFY_COPY_ID" val="24605"/>
  <p:tag name="KSO_WM_UNIT_LINE_FILL_TYPE" val="2"/>
  <p:tag name="KSO_WM_UNIT_LINE_FORE_SCHEMECOLOR_INDEX" val="13"/>
  <p:tag name="KSO_WM_UNIT_LINE_FORE_SCHEMECOLOR_INDEX_BRIGHTNESS" val="0"/>
</p:tagLst>
</file>

<file path=ppt/tags/tag209.xml><?xml version="1.0" encoding="utf-8"?>
<p:tagLst xmlns:p="http://schemas.openxmlformats.org/presentationml/2006/main">
  <p:tag name="AS_UNIQUEID" val="1418"/>
</p:tagLst>
</file>

<file path=ppt/tags/tag21.xml><?xml version="1.0" encoding="utf-8"?>
<p:tagLst xmlns:p="http://schemas.openxmlformats.org/presentationml/2006/main">
  <p:tag name="AS_UNIQUEID" val="1245"/>
</p:tagLst>
</file>

<file path=ppt/tags/tag210.xml><?xml version="1.0" encoding="utf-8"?>
<p:tagLst xmlns:p="http://schemas.openxmlformats.org/presentationml/2006/main">
  <p:tag name="AS_UNIQUEID" val="1419"/>
  <p:tag name="KSO_WM_FULL_TEXT_BEAUTIFY_COPY_ID" val="24607"/>
  <p:tag name="KSO_WM_UNIT_LINE_FILL_TYPE" val="2"/>
  <p:tag name="KSO_WM_UNIT_LINE_FORE_SCHEMECOLOR_INDEX" val="13"/>
  <p:tag name="KSO_WM_UNIT_LINE_FORE_SCHEMECOLOR_INDEX_BRIGHTNESS" val="0"/>
</p:tagLst>
</file>

<file path=ppt/tags/tag211.xml><?xml version="1.0" encoding="utf-8"?>
<p:tagLst xmlns:p="http://schemas.openxmlformats.org/presentationml/2006/main">
  <p:tag name="AS_UNIQUEID" val="1420"/>
  <p:tag name="KSO_WM_FULL_TEXT_BEAUTIFY_COPY_ID" val="24608"/>
  <p:tag name="KSO_WM_UNIT_TEXT_FILL_FORE_SCHEMECOLOR_INDEX" val="13"/>
  <p:tag name="KSO_WM_UNIT_TEXT_FILL_FORE_SCHEMECOLOR_INDEX_BRIGHTNESS" val="0"/>
  <p:tag name="KSO_WM_UNIT_TEXT_FILL_TYPE" val="1"/>
</p:tagLst>
</file>

<file path=ppt/tags/tag212.xml><?xml version="1.0" encoding="utf-8"?>
<p:tagLst xmlns:p="http://schemas.openxmlformats.org/presentationml/2006/main">
  <p:tag name="AS_UNIQUEID" val="1421"/>
</p:tagLst>
</file>

<file path=ppt/tags/tag213.xml><?xml version="1.0" encoding="utf-8"?>
<p:tagLst xmlns:p="http://schemas.openxmlformats.org/presentationml/2006/main">
  <p:tag name="AS_UNIQUEID" val="1422"/>
  <p:tag name="KSO_WM_FULL_TEXT_BEAUTIFY_COPY_ID" val="24610"/>
</p:tagLst>
</file>

<file path=ppt/tags/tag214.xml><?xml version="1.0" encoding="utf-8"?>
<p:tagLst xmlns:p="http://schemas.openxmlformats.org/presentationml/2006/main">
  <p:tag name="AS_UNIQUEID" val="1423"/>
  <p:tag name="KSO_WM_FULL_TEXT_BEAUTIFY_COPY_ID" val="24611"/>
</p:tagLst>
</file>

<file path=ppt/tags/tag215.xml><?xml version="1.0" encoding="utf-8"?>
<p:tagLst xmlns:p="http://schemas.openxmlformats.org/presentationml/2006/main">
  <p:tag name="AS_UNIQUEID" val="1424"/>
  <p:tag name="KSO_WM_FULL_TEXT_BEAUTIFY_COPY_ID" val="24612"/>
</p:tagLst>
</file>

<file path=ppt/tags/tag216.xml><?xml version="1.0" encoding="utf-8"?>
<p:tagLst xmlns:p="http://schemas.openxmlformats.org/presentationml/2006/main">
  <p:tag name="AS_UNIQUEID" val="50"/>
</p:tagLst>
</file>

<file path=ppt/tags/tag217.xml><?xml version="1.0" encoding="utf-8"?>
<p:tagLst xmlns:p="http://schemas.openxmlformats.org/presentationml/2006/main">
  <p:tag name="AS_UNIQUEID" val="1425"/>
</p:tagLst>
</file>

<file path=ppt/tags/tag218.xml><?xml version="1.0" encoding="utf-8"?>
<p:tagLst xmlns:p="http://schemas.openxmlformats.org/presentationml/2006/main">
  <p:tag name="AS_UNIQUEID" val="1426"/>
</p:tagLst>
</file>

<file path=ppt/tags/tag219.xml><?xml version="1.0" encoding="utf-8"?>
<p:tagLst xmlns:p="http://schemas.openxmlformats.org/presentationml/2006/main">
  <p:tag name="AS_UNIQUEID" val="1427"/>
</p:tagLst>
</file>

<file path=ppt/tags/tag22.xml><?xml version="1.0" encoding="utf-8"?>
<p:tagLst xmlns:p="http://schemas.openxmlformats.org/presentationml/2006/main">
  <p:tag name="AS_UNIQUEID" val="1246"/>
</p:tagLst>
</file>

<file path=ppt/tags/tag220.xml><?xml version="1.0" encoding="utf-8"?>
<p:tagLst xmlns:p="http://schemas.openxmlformats.org/presentationml/2006/main">
  <p:tag name="AS_UNIQUEID" val="1428"/>
</p:tagLst>
</file>

<file path=ppt/tags/tag221.xml><?xml version="1.0" encoding="utf-8"?>
<p:tagLst xmlns:p="http://schemas.openxmlformats.org/presentationml/2006/main">
  <p:tag name="AS_UNIQUEID" val="1429"/>
</p:tagLst>
</file>

<file path=ppt/tags/tag222.xml><?xml version="1.0" encoding="utf-8"?>
<p:tagLst xmlns:p="http://schemas.openxmlformats.org/presentationml/2006/main">
  <p:tag name="KSO_WM_FULL_TEXT_BEAUTIFY_COPY_ID" val="150995516"/>
  <p:tag name="KSO_WM_SLIDE_BACKGROUND_TYPE" val="general"/>
  <p:tag name="KSO_WM_TEMPLATE_CATEGORY" val="custom"/>
  <p:tag name="KSO_WM_TEMPLATE_INDEX" val="20193303"/>
</p:tagLst>
</file>

<file path=ppt/tags/tag223.xml><?xml version="1.0" encoding="utf-8"?>
<p:tagLst xmlns:p="http://schemas.openxmlformats.org/presentationml/2006/main">
  <p:tag name="AS_UNIQUEID" val="1430"/>
</p:tagLst>
</file>

<file path=ppt/tags/tag224.xml><?xml version="1.0" encoding="utf-8"?>
<p:tagLst xmlns:p="http://schemas.openxmlformats.org/presentationml/2006/main">
  <p:tag name="AS_UNIQUEID" val="1431"/>
  <p:tag name="KSO_WM_FULL_TEXT_BEAUTIFY_COPY_ID" val="25602"/>
  <p:tag name="KSO_WM_UNIT_FILL_FORE_SCHEMECOLOR_INDEX" val="5"/>
  <p:tag name="KSO_WM_UNIT_FILL_FORE_SCHEMECOLOR_INDEX_BRIGHTNESS" val="0"/>
  <p:tag name="KSO_WM_UNIT_FILL_TYPE" val="1"/>
  <p:tag name="KSO_WM_UNIT_LINE_FILL_TYPE" val="2"/>
  <p:tag name="KSO_WM_UNIT_LINE_FORE_SCHEMECOLOR_INDEX" val="5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25.xml><?xml version="1.0" encoding="utf-8"?>
<p:tagLst xmlns:p="http://schemas.openxmlformats.org/presentationml/2006/main">
  <p:tag name="AS_UNIQUEID" val="1432"/>
</p:tagLst>
</file>

<file path=ppt/tags/tag226.xml><?xml version="1.0" encoding="utf-8"?>
<p:tagLst xmlns:p="http://schemas.openxmlformats.org/presentationml/2006/main">
  <p:tag name="AS_UNIQUEID" val="1433"/>
  <p:tag name="KSO_WM_FULL_TEXT_BEAUTIFY_COPY_ID" val="25604"/>
  <p:tag name="KSO_WM_UNIT_LINE_FILL_TYPE" val="2"/>
  <p:tag name="KSO_WM_UNIT_LINE_FORE_SCHEMECOLOR_INDEX" val="13"/>
  <p:tag name="KSO_WM_UNIT_LINE_FORE_SCHEMECOLOR_INDEX_BRIGHTNESS" val="0"/>
</p:tagLst>
</file>

<file path=ppt/tags/tag227.xml><?xml version="1.0" encoding="utf-8"?>
<p:tagLst xmlns:p="http://schemas.openxmlformats.org/presentationml/2006/main">
  <p:tag name="AS_UNIQUEID" val="1434"/>
  <p:tag name="KSO_WM_FULL_TEXT_BEAUTIFY_COPY_ID" val="25605"/>
  <p:tag name="KSO_WM_UNIT_LINE_FILL_TYPE" val="2"/>
  <p:tag name="KSO_WM_UNIT_LINE_FORE_SCHEMECOLOR_INDEX" val="13"/>
  <p:tag name="KSO_WM_UNIT_LINE_FORE_SCHEMECOLOR_INDEX_BRIGHTNESS" val="0"/>
</p:tagLst>
</file>

<file path=ppt/tags/tag228.xml><?xml version="1.0" encoding="utf-8"?>
<p:tagLst xmlns:p="http://schemas.openxmlformats.org/presentationml/2006/main">
  <p:tag name="AS_UNIQUEID" val="1435"/>
  <p:tag name="KSO_WM_FULL_TEXT_BEAUTIFY_COPY_ID" val="25606"/>
  <p:tag name="KSO_WM_UNIT_LINE_FILL_TYPE" val="2"/>
  <p:tag name="KSO_WM_UNIT_LINE_FORE_SCHEMECOLOR_INDEX" val="13"/>
  <p:tag name="KSO_WM_UNIT_LINE_FORE_SCHEMECOLOR_INDEX_BRIGHTNESS" val="0"/>
</p:tagLst>
</file>

<file path=ppt/tags/tag229.xml><?xml version="1.0" encoding="utf-8"?>
<p:tagLst xmlns:p="http://schemas.openxmlformats.org/presentationml/2006/main">
  <p:tag name="AS_UNIQUEID" val="1436"/>
  <p:tag name="KSO_WM_FULL_TEXT_BEAUTIFY_COPY_ID" val="25607"/>
  <p:tag name="KSO_WM_UNIT_LINE_FILL_TYPE" val="2"/>
  <p:tag name="KSO_WM_UNIT_LINE_FORE_SCHEMECOLOR_INDEX" val="13"/>
  <p:tag name="KSO_WM_UNIT_LINE_FORE_SCHEMECOLOR_INDEX_BRIGHTNESS" val="0"/>
</p:tagLst>
</file>

<file path=ppt/tags/tag23.xml><?xml version="1.0" encoding="utf-8"?>
<p:tagLst xmlns:p="http://schemas.openxmlformats.org/presentationml/2006/main">
  <p:tag name="AS_UNIQUEID" val="1247"/>
</p:tagLst>
</file>

<file path=ppt/tags/tag230.xml><?xml version="1.0" encoding="utf-8"?>
<p:tagLst xmlns:p="http://schemas.openxmlformats.org/presentationml/2006/main">
  <p:tag name="AS_UNIQUEID" val="1437"/>
  <p:tag name="KSO_WM_FULL_TEXT_BEAUTIFY_COPY_ID" val="25608"/>
  <p:tag name="KSO_WM_UNIT_LINE_FILL_TYPE" val="2"/>
  <p:tag name="KSO_WM_UNIT_LINE_FORE_SCHEMECOLOR_INDEX" val="13"/>
  <p:tag name="KSO_WM_UNIT_LINE_FORE_SCHEMECOLOR_INDEX_BRIGHTNESS" val="0"/>
</p:tagLst>
</file>

<file path=ppt/tags/tag231.xml><?xml version="1.0" encoding="utf-8"?>
<p:tagLst xmlns:p="http://schemas.openxmlformats.org/presentationml/2006/main">
  <p:tag name="AS_UNIQUEID" val="1438"/>
  <p:tag name="KSO_WM_FULL_TEXT_BEAUTIFY_COPY_ID" val="25609"/>
  <p:tag name="KSO_WM_UNIT_LINE_FILL_TYPE" val="2"/>
  <p:tag name="KSO_WM_UNIT_LINE_FORE_SCHEMECOLOR_INDEX" val="13"/>
  <p:tag name="KSO_WM_UNIT_LINE_FORE_SCHEMECOLOR_INDEX_BRIGHTNESS" val="0"/>
</p:tagLst>
</file>

<file path=ppt/tags/tag232.xml><?xml version="1.0" encoding="utf-8"?>
<p:tagLst xmlns:p="http://schemas.openxmlformats.org/presentationml/2006/main">
  <p:tag name="AS_UNIQUEID" val="1439"/>
  <p:tag name="KSO_WM_FULL_TEXT_BEAUTIFY_COPY_ID" val="25610"/>
  <p:tag name="KSO_WM_UNIT_LINE_FILL_TYPE" val="2"/>
  <p:tag name="KSO_WM_UNIT_LINE_FORE_SCHEMECOLOR_INDEX" val="13"/>
  <p:tag name="KSO_WM_UNIT_LINE_FORE_SCHEMECOLOR_INDEX_BRIGHTNESS" val="0"/>
</p:tagLst>
</file>

<file path=ppt/tags/tag233.xml><?xml version="1.0" encoding="utf-8"?>
<p:tagLst xmlns:p="http://schemas.openxmlformats.org/presentationml/2006/main">
  <p:tag name="AS_UNIQUEID" val="1440"/>
  <p:tag name="KSO_WM_FULL_TEXT_BEAUTIFY_COPY_ID" val="25611"/>
  <p:tag name="KSO_WM_UNIT_LINE_FILL_TYPE" val="2"/>
  <p:tag name="KSO_WM_UNIT_LINE_FORE_SCHEMECOLOR_INDEX" val="13"/>
  <p:tag name="KSO_WM_UNIT_LINE_FORE_SCHEMECOLOR_INDEX_BRIGHTNESS" val="0"/>
</p:tagLst>
</file>

<file path=ppt/tags/tag234.xml><?xml version="1.0" encoding="utf-8"?>
<p:tagLst xmlns:p="http://schemas.openxmlformats.org/presentationml/2006/main">
  <p:tag name="AS_UNIQUEID" val="1441"/>
  <p:tag name="KSO_WM_FULL_TEXT_BEAUTIFY_COPY_ID" val="25612"/>
  <p:tag name="KSO_WM_UNIT_LINE_FILL_TYPE" val="2"/>
  <p:tag name="KSO_WM_UNIT_LINE_FORE_SCHEMECOLOR_INDEX" val="13"/>
  <p:tag name="KSO_WM_UNIT_LINE_FORE_SCHEMECOLOR_INDEX_BRIGHTNESS" val="0"/>
</p:tagLst>
</file>

<file path=ppt/tags/tag235.xml><?xml version="1.0" encoding="utf-8"?>
<p:tagLst xmlns:p="http://schemas.openxmlformats.org/presentationml/2006/main">
  <p:tag name="AS_UNIQUEID" val="1442"/>
  <p:tag name="KSO_WM_FULL_TEXT_BEAUTIFY_COPY_ID" val="25613"/>
  <p:tag name="KSO_WM_UNIT_LINE_FILL_TYPE" val="2"/>
  <p:tag name="KSO_WM_UNIT_LINE_FORE_SCHEMECOLOR_INDEX" val="13"/>
  <p:tag name="KSO_WM_UNIT_LINE_FORE_SCHEMECOLOR_INDEX_BRIGHTNESS" val="0"/>
</p:tagLst>
</file>

<file path=ppt/tags/tag236.xml><?xml version="1.0" encoding="utf-8"?>
<p:tagLst xmlns:p="http://schemas.openxmlformats.org/presentationml/2006/main">
  <p:tag name="AS_UNIQUEID" val="1443"/>
  <p:tag name="KSO_WM_FULL_TEXT_BEAUTIFY_COPY_ID" val="25614"/>
  <p:tag name="KSO_WM_UNIT_LINE_FILL_TYPE" val="2"/>
  <p:tag name="KSO_WM_UNIT_LINE_FORE_SCHEMECOLOR_INDEX" val="13"/>
  <p:tag name="KSO_WM_UNIT_LINE_FORE_SCHEMECOLOR_INDEX_BRIGHTNESS" val="0"/>
</p:tagLst>
</file>

<file path=ppt/tags/tag237.xml><?xml version="1.0" encoding="utf-8"?>
<p:tagLst xmlns:p="http://schemas.openxmlformats.org/presentationml/2006/main">
  <p:tag name="AS_UNIQUEID" val="1444"/>
  <p:tag name="KSO_WM_FULL_TEXT_BEAUTIFY_COPY_ID" val="25615"/>
  <p:tag name="KSO_WM_UNIT_LINE_FILL_TYPE" val="2"/>
  <p:tag name="KSO_WM_UNIT_LINE_FORE_SCHEMECOLOR_INDEX" val="13"/>
  <p:tag name="KSO_WM_UNIT_LINE_FORE_SCHEMECOLOR_INDEX_BRIGHTNESS" val="0"/>
</p:tagLst>
</file>

<file path=ppt/tags/tag238.xml><?xml version="1.0" encoding="utf-8"?>
<p:tagLst xmlns:p="http://schemas.openxmlformats.org/presentationml/2006/main">
  <p:tag name="AS_UNIQUEID" val="1445"/>
  <p:tag name="KSO_WM_FULL_TEXT_BEAUTIFY_COPY_ID" val="25616"/>
  <p:tag name="KSO_WM_UNIT_LINE_FILL_TYPE" val="2"/>
  <p:tag name="KSO_WM_UNIT_LINE_FORE_SCHEMECOLOR_INDEX" val="13"/>
  <p:tag name="KSO_WM_UNIT_LINE_FORE_SCHEMECOLOR_INDEX_BRIGHTNESS" val="0"/>
</p:tagLst>
</file>

<file path=ppt/tags/tag239.xml><?xml version="1.0" encoding="utf-8"?>
<p:tagLst xmlns:p="http://schemas.openxmlformats.org/presentationml/2006/main">
  <p:tag name="AS_UNIQUEID" val="1446"/>
  <p:tag name="KSO_WM_FULL_TEXT_BEAUTIFY_COPY_ID" val="25617"/>
  <p:tag name="KSO_WM_UNIT_LINE_FILL_TYPE" val="2"/>
  <p:tag name="KSO_WM_UNIT_LINE_FORE_SCHEMECOLOR_INDEX" val="13"/>
  <p:tag name="KSO_WM_UNIT_LINE_FORE_SCHEMECOLOR_INDEX_BRIGHTNESS" val="0"/>
</p:tagLst>
</file>

<file path=ppt/tags/tag24.xml><?xml version="1.0" encoding="utf-8"?>
<p:tagLst xmlns:p="http://schemas.openxmlformats.org/presentationml/2006/main">
  <p:tag name="AS_UNIQUEID" val="1248"/>
</p:tagLst>
</file>

<file path=ppt/tags/tag240.xml><?xml version="1.0" encoding="utf-8"?>
<p:tagLst xmlns:p="http://schemas.openxmlformats.org/presentationml/2006/main">
  <p:tag name="AS_UNIQUEID" val="1447"/>
  <p:tag name="KSO_WM_FULL_TEXT_BEAUTIFY_COPY_ID" val="25618"/>
  <p:tag name="KSO_WM_UNIT_LINE_FILL_TYPE" val="2"/>
  <p:tag name="KSO_WM_UNIT_LINE_FORE_SCHEMECOLOR_INDEX" val="13"/>
  <p:tag name="KSO_WM_UNIT_LINE_FORE_SCHEMECOLOR_INDEX_BRIGHTNESS" val="0"/>
</p:tagLst>
</file>

<file path=ppt/tags/tag241.xml><?xml version="1.0" encoding="utf-8"?>
<p:tagLst xmlns:p="http://schemas.openxmlformats.org/presentationml/2006/main">
  <p:tag name="AS_UNIQUEID" val="1448"/>
  <p:tag name="KSO_WM_FULL_TEXT_BEAUTIFY_COPY_ID" val="25619"/>
  <p:tag name="KSO_WM_UNIT_LINE_FILL_TYPE" val="2"/>
  <p:tag name="KSO_WM_UNIT_LINE_FORE_SCHEMECOLOR_INDEX" val="13"/>
  <p:tag name="KSO_WM_UNIT_LINE_FORE_SCHEMECOLOR_INDEX_BRIGHTNESS" val="0"/>
</p:tagLst>
</file>

<file path=ppt/tags/tag242.xml><?xml version="1.0" encoding="utf-8"?>
<p:tagLst xmlns:p="http://schemas.openxmlformats.org/presentationml/2006/main">
  <p:tag name="AS_UNIQUEID" val="1449"/>
  <p:tag name="KSO_WM_FULL_TEXT_BEAUTIFY_COPY_ID" val="25620"/>
  <p:tag name="KSO_WM_UNIT_LINE_FILL_TYPE" val="2"/>
  <p:tag name="KSO_WM_UNIT_LINE_FORE_SCHEMECOLOR_INDEX" val="13"/>
  <p:tag name="KSO_WM_UNIT_LINE_FORE_SCHEMECOLOR_INDEX_BRIGHTNESS" val="0"/>
</p:tagLst>
</file>

<file path=ppt/tags/tag243.xml><?xml version="1.0" encoding="utf-8"?>
<p:tagLst xmlns:p="http://schemas.openxmlformats.org/presentationml/2006/main">
  <p:tag name="AS_UNIQUEID" val="1450"/>
  <p:tag name="KSO_WM_FULL_TEXT_BEAUTIFY_COPY_ID" val="25621"/>
  <p:tag name="KSO_WM_UNIT_LINE_FILL_TYPE" val="2"/>
  <p:tag name="KSO_WM_UNIT_LINE_FORE_SCHEMECOLOR_INDEX" val="13"/>
  <p:tag name="KSO_WM_UNIT_LINE_FORE_SCHEMECOLOR_INDEX_BRIGHTNESS" val="0"/>
</p:tagLst>
</file>

<file path=ppt/tags/tag244.xml><?xml version="1.0" encoding="utf-8"?>
<p:tagLst xmlns:p="http://schemas.openxmlformats.org/presentationml/2006/main">
  <p:tag name="AS_UNIQUEID" val="1451"/>
  <p:tag name="KSO_WM_FULL_TEXT_BEAUTIFY_COPY_ID" val="25622"/>
  <p:tag name="KSO_WM_UNIT_LINE_FILL_TYPE" val="2"/>
  <p:tag name="KSO_WM_UNIT_LINE_FORE_SCHEMECOLOR_INDEX" val="13"/>
  <p:tag name="KSO_WM_UNIT_LINE_FORE_SCHEMECOLOR_INDEX_BRIGHTNESS" val="0"/>
</p:tagLst>
</file>

<file path=ppt/tags/tag245.xml><?xml version="1.0" encoding="utf-8"?>
<p:tagLst xmlns:p="http://schemas.openxmlformats.org/presentationml/2006/main">
  <p:tag name="AS_UNIQUEID" val="1452"/>
  <p:tag name="KSO_WM_FULL_TEXT_BEAUTIFY_COPY_ID" val="25623"/>
  <p:tag name="KSO_WM_UNIT_LINE_FILL_TYPE" val="2"/>
  <p:tag name="KSO_WM_UNIT_LINE_FORE_SCHEMECOLOR_INDEX" val="13"/>
  <p:tag name="KSO_WM_UNIT_LINE_FORE_SCHEMECOLOR_INDEX_BRIGHTNESS" val="0"/>
</p:tagLst>
</file>

<file path=ppt/tags/tag246.xml><?xml version="1.0" encoding="utf-8"?>
<p:tagLst xmlns:p="http://schemas.openxmlformats.org/presentationml/2006/main">
  <p:tag name="AS_UNIQUEID" val="1453"/>
  <p:tag name="KSO_WM_FULL_TEXT_BEAUTIFY_COPY_ID" val="25624"/>
  <p:tag name="KSO_WM_UNIT_LINE_FILL_TYPE" val="2"/>
  <p:tag name="KSO_WM_UNIT_LINE_FORE_SCHEMECOLOR_INDEX" val="13"/>
  <p:tag name="KSO_WM_UNIT_LINE_FORE_SCHEMECOLOR_INDEX_BRIGHTNESS" val="0"/>
</p:tagLst>
</file>

<file path=ppt/tags/tag247.xml><?xml version="1.0" encoding="utf-8"?>
<p:tagLst xmlns:p="http://schemas.openxmlformats.org/presentationml/2006/main">
  <p:tag name="AS_UNIQUEID" val="1454"/>
  <p:tag name="KSO_WM_FULL_TEXT_BEAUTIFY_COPY_ID" val="25625"/>
  <p:tag name="KSO_WM_UNIT_LINE_FILL_TYPE" val="2"/>
  <p:tag name="KSO_WM_UNIT_LINE_FORE_SCHEMECOLOR_INDEX" val="13"/>
  <p:tag name="KSO_WM_UNIT_LINE_FORE_SCHEMECOLOR_INDEX_BRIGHTNESS" val="0"/>
</p:tagLst>
</file>

<file path=ppt/tags/tag248.xml><?xml version="1.0" encoding="utf-8"?>
<p:tagLst xmlns:p="http://schemas.openxmlformats.org/presentationml/2006/main">
  <p:tag name="AS_UNIQUEID" val="1455"/>
  <p:tag name="KSO_WM_FULL_TEXT_BEAUTIFY_COPY_ID" val="25626"/>
  <p:tag name="KSO_WM_UNIT_LINE_FILL_TYPE" val="2"/>
  <p:tag name="KSO_WM_UNIT_LINE_FORE_SCHEMECOLOR_INDEX" val="13"/>
  <p:tag name="KSO_WM_UNIT_LINE_FORE_SCHEMECOLOR_INDEX_BRIGHTNESS" val="0"/>
</p:tagLst>
</file>

<file path=ppt/tags/tag249.xml><?xml version="1.0" encoding="utf-8"?>
<p:tagLst xmlns:p="http://schemas.openxmlformats.org/presentationml/2006/main">
  <p:tag name="AS_UNIQUEID" val="1456"/>
  <p:tag name="KSO_WM_FULL_TEXT_BEAUTIFY_COPY_ID" val="25627"/>
  <p:tag name="KSO_WM_UNIT_LINE_FILL_TYPE" val="2"/>
  <p:tag name="KSO_WM_UNIT_LINE_FORE_SCHEMECOLOR_INDEX" val="13"/>
  <p:tag name="KSO_WM_UNIT_LINE_FORE_SCHEMECOLOR_INDEX_BRIGHTNESS" val="0"/>
</p:tagLst>
</file>

<file path=ppt/tags/tag25.xml><?xml version="1.0" encoding="utf-8"?>
<p:tagLst xmlns:p="http://schemas.openxmlformats.org/presentationml/2006/main">
  <p:tag name="AS_UNIQUEID" val="1249"/>
</p:tagLst>
</file>

<file path=ppt/tags/tag250.xml><?xml version="1.0" encoding="utf-8"?>
<p:tagLst xmlns:p="http://schemas.openxmlformats.org/presentationml/2006/main">
  <p:tag name="AS_UNIQUEID" val="1457"/>
  <p:tag name="KSO_WM_FULL_TEXT_BEAUTIFY_COPY_ID" val="25628"/>
  <p:tag name="KSO_WM_UNIT_LINE_FILL_TYPE" val="2"/>
  <p:tag name="KSO_WM_UNIT_LINE_FORE_SCHEMECOLOR_INDEX" val="13"/>
  <p:tag name="KSO_WM_UNIT_LINE_FORE_SCHEMECOLOR_INDEX_BRIGHTNESS" val="0"/>
</p:tagLst>
</file>

<file path=ppt/tags/tag251.xml><?xml version="1.0" encoding="utf-8"?>
<p:tagLst xmlns:p="http://schemas.openxmlformats.org/presentationml/2006/main">
  <p:tag name="AS_UNIQUEID" val="1458"/>
  <p:tag name="KSO_WM_FULL_TEXT_BEAUTIFY_COPY_ID" val="25629"/>
  <p:tag name="KSO_WM_UNIT_LINE_FILL_TYPE" val="2"/>
  <p:tag name="KSO_WM_UNIT_LINE_FORE_SCHEMECOLOR_INDEX" val="13"/>
  <p:tag name="KSO_WM_UNIT_LINE_FORE_SCHEMECOLOR_INDEX_BRIGHTNESS" val="0"/>
</p:tagLst>
</file>

<file path=ppt/tags/tag252.xml><?xml version="1.0" encoding="utf-8"?>
<p:tagLst xmlns:p="http://schemas.openxmlformats.org/presentationml/2006/main">
  <p:tag name="AS_UNIQUEID" val="1459"/>
  <p:tag name="KSO_WM_FULL_TEXT_BEAUTIFY_COPY_ID" val="25630"/>
  <p:tag name="KSO_WM_UNIT_LINE_FILL_TYPE" val="2"/>
  <p:tag name="KSO_WM_UNIT_LINE_FORE_SCHEMECOLOR_INDEX" val="13"/>
  <p:tag name="KSO_WM_UNIT_LINE_FORE_SCHEMECOLOR_INDEX_BRIGHTNESS" val="0"/>
</p:tagLst>
</file>

<file path=ppt/tags/tag253.xml><?xml version="1.0" encoding="utf-8"?>
<p:tagLst xmlns:p="http://schemas.openxmlformats.org/presentationml/2006/main">
  <p:tag name="AS_UNIQUEID" val="1460"/>
  <p:tag name="KSO_WM_FULL_TEXT_BEAUTIFY_COPY_ID" val="25631"/>
  <p:tag name="KSO_WM_UNIT_LINE_FILL_TYPE" val="2"/>
  <p:tag name="KSO_WM_UNIT_LINE_FORE_SCHEMECOLOR_INDEX" val="13"/>
  <p:tag name="KSO_WM_UNIT_LINE_FORE_SCHEMECOLOR_INDEX_BRIGHTNESS" val="0"/>
</p:tagLst>
</file>

<file path=ppt/tags/tag254.xml><?xml version="1.0" encoding="utf-8"?>
<p:tagLst xmlns:p="http://schemas.openxmlformats.org/presentationml/2006/main">
  <p:tag name="AS_UNIQUEID" val="1461"/>
  <p:tag name="KSO_WM_FULL_TEXT_BEAUTIFY_COPY_ID" val="25632"/>
  <p:tag name="KSO_WM_UNIT_LINE_FILL_TYPE" val="2"/>
  <p:tag name="KSO_WM_UNIT_LINE_FORE_SCHEMECOLOR_INDEX" val="13"/>
  <p:tag name="KSO_WM_UNIT_LINE_FORE_SCHEMECOLOR_INDEX_BRIGHTNESS" val="0"/>
</p:tagLst>
</file>

<file path=ppt/tags/tag255.xml><?xml version="1.0" encoding="utf-8"?>
<p:tagLst xmlns:p="http://schemas.openxmlformats.org/presentationml/2006/main">
  <p:tag name="AS_UNIQUEID" val="1462"/>
  <p:tag name="KSO_WM_FULL_TEXT_BEAUTIFY_COPY_ID" val="25633"/>
  <p:tag name="KSO_WM_UNIT_LINE_FILL_TYPE" val="2"/>
  <p:tag name="KSO_WM_UNIT_LINE_FORE_SCHEMECOLOR_INDEX" val="13"/>
  <p:tag name="KSO_WM_UNIT_LINE_FORE_SCHEMECOLOR_INDEX_BRIGHTNESS" val="0"/>
</p:tagLst>
</file>

<file path=ppt/tags/tag256.xml><?xml version="1.0" encoding="utf-8"?>
<p:tagLst xmlns:p="http://schemas.openxmlformats.org/presentationml/2006/main">
  <p:tag name="AS_UNIQUEID" val="1463"/>
  <p:tag name="KSO_WM_FULL_TEXT_BEAUTIFY_COPY_ID" val="25634"/>
  <p:tag name="KSO_WM_UNIT_LINE_FILL_TYPE" val="2"/>
  <p:tag name="KSO_WM_UNIT_LINE_FORE_SCHEMECOLOR_INDEX" val="13"/>
  <p:tag name="KSO_WM_UNIT_LINE_FORE_SCHEMECOLOR_INDEX_BRIGHTNESS" val="0"/>
</p:tagLst>
</file>

<file path=ppt/tags/tag257.xml><?xml version="1.0" encoding="utf-8"?>
<p:tagLst xmlns:p="http://schemas.openxmlformats.org/presentationml/2006/main">
  <p:tag name="AS_UNIQUEID" val="1464"/>
  <p:tag name="KSO_WM_FULL_TEXT_BEAUTIFY_COPY_ID" val="25635"/>
  <p:tag name="KSO_WM_UNIT_FILL_FORE_SCHEMECOLOR_INDEX" val="5"/>
  <p:tag name="KSO_WM_UNIT_FILL_FORE_SCHEMECOLOR_INDEX_BRIGHTNESS" val="0"/>
  <p:tag name="KSO_WM_UNIT_FILL_TYPE" val="1"/>
  <p:tag name="KSO_WM_UNIT_LINE_FILL_TYPE" val="2"/>
  <p:tag name="KSO_WM_UNIT_LINE_FORE_SCHEMECOLOR_INDEX" val="5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58.xml><?xml version="1.0" encoding="utf-8"?>
<p:tagLst xmlns:p="http://schemas.openxmlformats.org/presentationml/2006/main">
  <p:tag name="AS_UNIQUEID" val="1465"/>
</p:tagLst>
</file>

<file path=ppt/tags/tag259.xml><?xml version="1.0" encoding="utf-8"?>
<p:tagLst xmlns:p="http://schemas.openxmlformats.org/presentationml/2006/main">
  <p:tag name="AS_UNIQUEID" val="1466"/>
  <p:tag name="KSO_WM_FULL_TEXT_BEAUTIFY_COPY_ID" val="25637"/>
  <p:tag name="KSO_WM_UNIT_LINE_FILL_TYPE" val="2"/>
  <p:tag name="KSO_WM_UNIT_LINE_FORE_SCHEMECOLOR_INDEX" val="13"/>
  <p:tag name="KSO_WM_UNIT_LINE_FORE_SCHEMECOLOR_INDEX_BRIGHTNESS" val="0"/>
</p:tagLst>
</file>

<file path=ppt/tags/tag26.xml><?xml version="1.0" encoding="utf-8"?>
<p:tagLst xmlns:p="http://schemas.openxmlformats.org/presentationml/2006/main">
  <p:tag name="AS_UNIQUEID" val="1250"/>
</p:tagLst>
</file>

<file path=ppt/tags/tag260.xml><?xml version="1.0" encoding="utf-8"?>
<p:tagLst xmlns:p="http://schemas.openxmlformats.org/presentationml/2006/main">
  <p:tag name="AS_UNIQUEID" val="1467"/>
  <p:tag name="KSO_WM_FULL_TEXT_BEAUTIFY_COPY_ID" val="25638"/>
  <p:tag name="KSO_WM_UNIT_TEXT_FILL_FORE_SCHEMECOLOR_INDEX" val="13"/>
  <p:tag name="KSO_WM_UNIT_TEXT_FILL_FORE_SCHEMECOLOR_INDEX_BRIGHTNESS" val="0"/>
  <p:tag name="KSO_WM_UNIT_TEXT_FILL_TYPE" val="1"/>
</p:tagLst>
</file>

<file path=ppt/tags/tag261.xml><?xml version="1.0" encoding="utf-8"?>
<p:tagLst xmlns:p="http://schemas.openxmlformats.org/presentationml/2006/main">
  <p:tag name="AS_UNIQUEID" val="1468"/>
</p:tagLst>
</file>

<file path=ppt/tags/tag262.xml><?xml version="1.0" encoding="utf-8"?>
<p:tagLst xmlns:p="http://schemas.openxmlformats.org/presentationml/2006/main">
  <p:tag name="AS_UNIQUEID" val="1469"/>
  <p:tag name="KSO_WM_FULL_TEXT_BEAUTIFY_COPY_ID" val="25640"/>
</p:tagLst>
</file>

<file path=ppt/tags/tag263.xml><?xml version="1.0" encoding="utf-8"?>
<p:tagLst xmlns:p="http://schemas.openxmlformats.org/presentationml/2006/main">
  <p:tag name="AS_UNIQUEID" val="1470"/>
  <p:tag name="KSO_WM_FULL_TEXT_BEAUTIFY_COPY_ID" val="25641"/>
</p:tagLst>
</file>

<file path=ppt/tags/tag264.xml><?xml version="1.0" encoding="utf-8"?>
<p:tagLst xmlns:p="http://schemas.openxmlformats.org/presentationml/2006/main">
  <p:tag name="AS_UNIQUEID" val="1471"/>
  <p:tag name="KSO_WM_FULL_TEXT_BEAUTIFY_COPY_ID" val="25642"/>
  <p:tag name="KSO_WM_UNIT_TEXT_FILL_FORE_SCHEMECOLOR_INDEX" val="13"/>
  <p:tag name="KSO_WM_UNIT_TEXT_FILL_FORE_SCHEMECOLOR_INDEX_BRIGHTNESS" val="0"/>
  <p:tag name="KSO_WM_UNIT_TEXT_FILL_TYPE" val="1"/>
</p:tagLst>
</file>

<file path=ppt/tags/tag265.xml><?xml version="1.0" encoding="utf-8"?>
<p:tagLst xmlns:p="http://schemas.openxmlformats.org/presentationml/2006/main">
  <p:tag name="AS_UNIQUEID" val="1472"/>
  <p:tag name="KSO_WM_FULL_TEXT_BEAUTIFY_COPY_ID" val="25643"/>
  <p:tag name="KSO_WM_UNIT_FILL_FORE_SCHEMECOLOR_INDEX" val="5"/>
  <p:tag name="KSO_WM_UNIT_FILL_FORE_SCHEMECOLOR_INDEX_BRIGHTNESS" val="0"/>
  <p:tag name="KSO_WM_UNIT_FILL_TYPE" val="1"/>
  <p:tag name="KSO_WM_UNIT_LINE_FILL_TYPE" val="2"/>
  <p:tag name="KSO_WM_UNIT_LINE_FORE_SCHEMECOLOR_INDEX" val="5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66.xml><?xml version="1.0" encoding="utf-8"?>
<p:tagLst xmlns:p="http://schemas.openxmlformats.org/presentationml/2006/main">
  <p:tag name="AS_UNIQUEID" val="1473"/>
  <p:tag name="KSO_WM_FULL_TEXT_BEAUTIFY_COPY_ID" val="25644"/>
  <p:tag name="KSO_WM_UNIT_FILL_FORE_SCHEMECOLOR_INDEX" val="5"/>
  <p:tag name="KSO_WM_UNIT_FILL_FORE_SCHEMECOLOR_INDEX_BRIGHTNESS" val="0"/>
  <p:tag name="KSO_WM_UNIT_FILL_TYPE" val="1"/>
  <p:tag name="KSO_WM_UNIT_LINE_FILL_TYPE" val="2"/>
  <p:tag name="KSO_WM_UNIT_LINE_FORE_SCHEMECOLOR_INDEX" val="5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67.xml><?xml version="1.0" encoding="utf-8"?>
<p:tagLst xmlns:p="http://schemas.openxmlformats.org/presentationml/2006/main">
  <p:tag name="AS_UNIQUEID" val="1474"/>
  <p:tag name="KSO_WM_FULL_TEXT_BEAUTIFY_COPY_ID" val="25645"/>
  <p:tag name="KSO_WM_UNIT_FILL_FORE_SCHEMECOLOR_INDEX" val="13"/>
  <p:tag name="KSO_WM_UNIT_FILL_FORE_SCHEMECOLOR_INDEX_BRIGHTNESS" val="0"/>
  <p:tag name="KSO_WM_UNIT_FILL_TYPE" val="1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68.xml><?xml version="1.0" encoding="utf-8"?>
<p:tagLst xmlns:p="http://schemas.openxmlformats.org/presentationml/2006/main">
  <p:tag name="AS_UNIQUEID" val="1475"/>
</p:tagLst>
</file>

<file path=ppt/tags/tag269.xml><?xml version="1.0" encoding="utf-8"?>
<p:tagLst xmlns:p="http://schemas.openxmlformats.org/presentationml/2006/main">
  <p:tag name="AS_UNIQUEID" val="1476"/>
  <p:tag name="KSO_WM_FULL_TEXT_BEAUTIFY_COPY_ID" val="25647"/>
  <p:tag name="KSO_WM_UNIT_LINE_FILL_TYPE" val="2"/>
  <p:tag name="KSO_WM_UNIT_LINE_FORE_SCHEMECOLOR_INDEX" val="13"/>
  <p:tag name="KSO_WM_UNIT_LINE_FORE_SCHEMECOLOR_INDEX_BRIGHTNESS" val="0"/>
</p:tagLst>
</file>

<file path=ppt/tags/tag27.xml><?xml version="1.0" encoding="utf-8"?>
<p:tagLst xmlns:p="http://schemas.openxmlformats.org/presentationml/2006/main">
  <p:tag name="AS_UNIQUEID" val="1251"/>
</p:tagLst>
</file>

<file path=ppt/tags/tag270.xml><?xml version="1.0" encoding="utf-8"?>
<p:tagLst xmlns:p="http://schemas.openxmlformats.org/presentationml/2006/main">
  <p:tag name="AS_UNIQUEID" val="1477"/>
  <p:tag name="KSO_WM_FULL_TEXT_BEAUTIFY_COPY_ID" val="25648"/>
  <p:tag name="KSO_WM_UNIT_TEXT_FILL_FORE_SCHEMECOLOR_INDEX" val="13"/>
  <p:tag name="KSO_WM_UNIT_TEXT_FILL_FORE_SCHEMECOLOR_INDEX_BRIGHTNESS" val="0"/>
  <p:tag name="KSO_WM_UNIT_TEXT_FILL_TYPE" val="1"/>
</p:tagLst>
</file>

<file path=ppt/tags/tag271.xml><?xml version="1.0" encoding="utf-8"?>
<p:tagLst xmlns:p="http://schemas.openxmlformats.org/presentationml/2006/main">
  <p:tag name="AS_UNIQUEID" val="1478"/>
</p:tagLst>
</file>

<file path=ppt/tags/tag272.xml><?xml version="1.0" encoding="utf-8"?>
<p:tagLst xmlns:p="http://schemas.openxmlformats.org/presentationml/2006/main">
  <p:tag name="AS_UNIQUEID" val="1479"/>
  <p:tag name="KSO_WM_FULL_TEXT_BEAUTIFY_COPY_ID" val="25650"/>
</p:tagLst>
</file>

<file path=ppt/tags/tag273.xml><?xml version="1.0" encoding="utf-8"?>
<p:tagLst xmlns:p="http://schemas.openxmlformats.org/presentationml/2006/main">
  <p:tag name="AS_UNIQUEID" val="1480"/>
  <p:tag name="KSO_WM_FULL_TEXT_BEAUTIFY_COPY_ID" val="25651"/>
</p:tagLst>
</file>

<file path=ppt/tags/tag274.xml><?xml version="1.0" encoding="utf-8"?>
<p:tagLst xmlns:p="http://schemas.openxmlformats.org/presentationml/2006/main">
  <p:tag name="AS_UNIQUEID" val="1481"/>
  <p:tag name="KSO_WM_FULL_TEXT_BEAUTIFY_COPY_ID" val="24612"/>
</p:tagLst>
</file>

<file path=ppt/tags/tag275.xml><?xml version="1.0" encoding="utf-8"?>
<p:tagLst xmlns:p="http://schemas.openxmlformats.org/presentationml/2006/main">
  <p:tag name="AS_UNIQUEID" val="1482"/>
</p:tagLst>
</file>

<file path=ppt/tags/tag276.xml><?xml version="1.0" encoding="utf-8"?>
<p:tagLst xmlns:p="http://schemas.openxmlformats.org/presentationml/2006/main">
  <p:tag name="AS_UNIQUEID" val="1483"/>
</p:tagLst>
</file>

<file path=ppt/tags/tag277.xml><?xml version="1.0" encoding="utf-8"?>
<p:tagLst xmlns:p="http://schemas.openxmlformats.org/presentationml/2006/main">
  <p:tag name="AS_UNIQUEID" val="1484"/>
</p:tagLst>
</file>

<file path=ppt/tags/tag278.xml><?xml version="1.0" encoding="utf-8"?>
<p:tagLst xmlns:p="http://schemas.openxmlformats.org/presentationml/2006/main">
  <p:tag name="AS_UNIQUEID" val="1485"/>
</p:tagLst>
</file>

<file path=ppt/tags/tag279.xml><?xml version="1.0" encoding="utf-8"?>
<p:tagLst xmlns:p="http://schemas.openxmlformats.org/presentationml/2006/main">
  <p:tag name="AS_UNIQUEID" val="1486"/>
</p:tagLst>
</file>

<file path=ppt/tags/tag28.xml><?xml version="1.0" encoding="utf-8"?>
<p:tagLst xmlns:p="http://schemas.openxmlformats.org/presentationml/2006/main">
  <p:tag name="AS_UNIQUEID" val="1252"/>
</p:tagLst>
</file>

<file path=ppt/tags/tag280.xml><?xml version="1.0" encoding="utf-8"?>
<p:tagLst xmlns:p="http://schemas.openxmlformats.org/presentationml/2006/main">
  <p:tag name="KSO_WM_FULL_TEXT_BEAUTIFY_COPY_ID" val="150995517"/>
  <p:tag name="KSO_WM_SLIDE_BACKGROUND_TYPE" val="general"/>
  <p:tag name="KSO_WM_TEMPLATE_CATEGORY" val="custom"/>
  <p:tag name="KSO_WM_TEMPLATE_INDEX" val="20193303"/>
</p:tagLst>
</file>

<file path=ppt/tags/tag281.xml><?xml version="1.0" encoding="utf-8"?>
<p:tagLst xmlns:p="http://schemas.openxmlformats.org/presentationml/2006/main">
  <p:tag name="AS_UNIQUEID" val="1487"/>
</p:tagLst>
</file>

<file path=ppt/tags/tag282.xml><?xml version="1.0" encoding="utf-8"?>
<p:tagLst xmlns:p="http://schemas.openxmlformats.org/presentationml/2006/main">
  <p:tag name="AS_UNIQUEID" val="1488"/>
  <p:tag name="KSO_WM_FULL_TEXT_BEAUTIFY_COPY_ID" val="27650"/>
  <p:tag name="KSO_WM_UNIT_TEXT_FILL_FORE_SCHEMECOLOR_INDEX" val="13"/>
  <p:tag name="KSO_WM_UNIT_TEXT_FILL_FORE_SCHEMECOLOR_INDEX_BRIGHTNESS" val="0"/>
  <p:tag name="KSO_WM_UNIT_TEXT_FILL_TYPE" val="1"/>
</p:tagLst>
</file>

<file path=ppt/tags/tag283.xml><?xml version="1.0" encoding="utf-8"?>
<p:tagLst xmlns:p="http://schemas.openxmlformats.org/presentationml/2006/main">
  <p:tag name="AS_UNIQUEID" val="1489"/>
</p:tagLst>
</file>

<file path=ppt/tags/tag284.xml><?xml version="1.0" encoding="utf-8"?>
<p:tagLst xmlns:p="http://schemas.openxmlformats.org/presentationml/2006/main">
  <p:tag name="AS_UNIQUEID" val="1490"/>
</p:tagLst>
</file>

<file path=ppt/tags/tag285.xml><?xml version="1.0" encoding="utf-8"?>
<p:tagLst xmlns:p="http://schemas.openxmlformats.org/presentationml/2006/main">
  <p:tag name="AS_UNIQUEID" val="1491"/>
  <p:tag name="KSO_WM_FULL_TEXT_BEAUTIFY_COPY_ID" val="27654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286.xml><?xml version="1.0" encoding="utf-8"?>
<p:tagLst xmlns:p="http://schemas.openxmlformats.org/presentationml/2006/main">
  <p:tag name="AS_UNIQUEID" val="1492"/>
</p:tagLst>
</file>

<file path=ppt/tags/tag287.xml><?xml version="1.0" encoding="utf-8"?>
<p:tagLst xmlns:p="http://schemas.openxmlformats.org/presentationml/2006/main">
  <p:tag name="AS_UNIQUEID" val="1493"/>
  <p:tag name="KSO_WM_FULL_TEXT_BEAUTIFY_COPY_ID" val="27656"/>
  <p:tag name="KSO_WM_UNIT_LINE_FILL_TYPE" val="2"/>
  <p:tag name="KSO_WM_UNIT_LINE_FORE_SCHEMECOLOR_INDEX" val="13"/>
  <p:tag name="KSO_WM_UNIT_LINE_FORE_SCHEMECOLOR_INDEX_BRIGHTNESS" val="0"/>
</p:tagLst>
</file>

<file path=ppt/tags/tag288.xml><?xml version="1.0" encoding="utf-8"?>
<p:tagLst xmlns:p="http://schemas.openxmlformats.org/presentationml/2006/main">
  <p:tag name="AS_UNIQUEID" val="1494"/>
  <p:tag name="KSO_WM_FULL_TEXT_BEAUTIFY_COPY_ID" val="27657"/>
  <p:tag name="KSO_WM_UNIT_LINE_FILL_TYPE" val="2"/>
  <p:tag name="KSO_WM_UNIT_LINE_FORE_SCHEMECOLOR_INDEX" val="13"/>
  <p:tag name="KSO_WM_UNIT_LINE_FORE_SCHEMECOLOR_INDEX_BRIGHTNESS" val="0"/>
</p:tagLst>
</file>

<file path=ppt/tags/tag289.xml><?xml version="1.0" encoding="utf-8"?>
<p:tagLst xmlns:p="http://schemas.openxmlformats.org/presentationml/2006/main">
  <p:tag name="AS_UNIQUEID" val="1495"/>
  <p:tag name="KSO_WM_FULL_TEXT_BEAUTIFY_COPY_ID" val="27658"/>
  <p:tag name="KSO_WM_UNIT_LINE_FILL_TYPE" val="2"/>
  <p:tag name="KSO_WM_UNIT_LINE_FORE_SCHEMECOLOR_INDEX" val="13"/>
  <p:tag name="KSO_WM_UNIT_LINE_FORE_SCHEMECOLOR_INDEX_BRIGHTNESS" val="0"/>
</p:tagLst>
</file>

<file path=ppt/tags/tag29.xml><?xml version="1.0" encoding="utf-8"?>
<p:tagLst xmlns:p="http://schemas.openxmlformats.org/presentationml/2006/main">
  <p:tag name="AS_UNIQUEID" val="1253"/>
</p:tagLst>
</file>

<file path=ppt/tags/tag290.xml><?xml version="1.0" encoding="utf-8"?>
<p:tagLst xmlns:p="http://schemas.openxmlformats.org/presentationml/2006/main">
  <p:tag name="AS_UNIQUEID" val="1496"/>
  <p:tag name="KSO_WM_FULL_TEXT_BEAUTIFY_COPY_ID" val="27659"/>
  <p:tag name="KSO_WM_UNIT_LINE_FILL_TYPE" val="2"/>
  <p:tag name="KSO_WM_UNIT_LINE_FORE_SCHEMECOLOR_INDEX" val="13"/>
  <p:tag name="KSO_WM_UNIT_LINE_FORE_SCHEMECOLOR_INDEX_BRIGHTNESS" val="0"/>
</p:tagLst>
</file>

<file path=ppt/tags/tag291.xml><?xml version="1.0" encoding="utf-8"?>
<p:tagLst xmlns:p="http://schemas.openxmlformats.org/presentationml/2006/main">
  <p:tag name="AS_UNIQUEID" val="1497"/>
  <p:tag name="KSO_WM_FULL_TEXT_BEAUTIFY_COPY_ID" val="27660"/>
  <p:tag name="KSO_WM_UNIT_LINE_FILL_TYPE" val="2"/>
  <p:tag name="KSO_WM_UNIT_LINE_FORE_SCHEMECOLOR_INDEX" val="13"/>
  <p:tag name="KSO_WM_UNIT_LINE_FORE_SCHEMECOLOR_INDEX_BRIGHTNESS" val="0"/>
</p:tagLst>
</file>

<file path=ppt/tags/tag292.xml><?xml version="1.0" encoding="utf-8"?>
<p:tagLst xmlns:p="http://schemas.openxmlformats.org/presentationml/2006/main">
  <p:tag name="AS_UNIQUEID" val="1498"/>
  <p:tag name="KSO_WM_FULL_TEXT_BEAUTIFY_COPY_ID" val="27661"/>
  <p:tag name="KSO_WM_UNIT_LINE_FILL_TYPE" val="2"/>
  <p:tag name="KSO_WM_UNIT_LINE_FORE_SCHEMECOLOR_INDEX" val="13"/>
  <p:tag name="KSO_WM_UNIT_LINE_FORE_SCHEMECOLOR_INDEX_BRIGHTNESS" val="0"/>
</p:tagLst>
</file>

<file path=ppt/tags/tag293.xml><?xml version="1.0" encoding="utf-8"?>
<p:tagLst xmlns:p="http://schemas.openxmlformats.org/presentationml/2006/main">
  <p:tag name="AS_UNIQUEID" val="1499"/>
  <p:tag name="KSO_WM_FULL_TEXT_BEAUTIFY_COPY_ID" val="27662"/>
  <p:tag name="KSO_WM_UNIT_LINE_FILL_TYPE" val="2"/>
  <p:tag name="KSO_WM_UNIT_LINE_FORE_SCHEMECOLOR_INDEX" val="13"/>
  <p:tag name="KSO_WM_UNIT_LINE_FORE_SCHEMECOLOR_INDEX_BRIGHTNESS" val="0"/>
</p:tagLst>
</file>

<file path=ppt/tags/tag294.xml><?xml version="1.0" encoding="utf-8"?>
<p:tagLst xmlns:p="http://schemas.openxmlformats.org/presentationml/2006/main">
  <p:tag name="AS_UNIQUEID" val="1500"/>
  <p:tag name="KSO_WM_FULL_TEXT_BEAUTIFY_COPY_ID" val="27663"/>
  <p:tag name="KSO_WM_UNIT_LINE_FILL_TYPE" val="2"/>
  <p:tag name="KSO_WM_UNIT_LINE_FORE_SCHEMECOLOR_INDEX" val="13"/>
  <p:tag name="KSO_WM_UNIT_LINE_FORE_SCHEMECOLOR_INDEX_BRIGHTNESS" val="0"/>
</p:tagLst>
</file>

<file path=ppt/tags/tag295.xml><?xml version="1.0" encoding="utf-8"?>
<p:tagLst xmlns:p="http://schemas.openxmlformats.org/presentationml/2006/main">
  <p:tag name="AS_UNIQUEID" val="1501"/>
  <p:tag name="KSO_WM_FULL_TEXT_BEAUTIFY_COPY_ID" val="27664"/>
  <p:tag name="KSO_WM_UNIT_LINE_FILL_TYPE" val="2"/>
  <p:tag name="KSO_WM_UNIT_LINE_FORE_SCHEMECOLOR_INDEX" val="13"/>
  <p:tag name="KSO_WM_UNIT_LINE_FORE_SCHEMECOLOR_INDEX_BRIGHTNESS" val="0"/>
</p:tagLst>
</file>

<file path=ppt/tags/tag296.xml><?xml version="1.0" encoding="utf-8"?>
<p:tagLst xmlns:p="http://schemas.openxmlformats.org/presentationml/2006/main">
  <p:tag name="AS_UNIQUEID" val="1502"/>
  <p:tag name="KSO_WM_FULL_TEXT_BEAUTIFY_COPY_ID" val="27665"/>
  <p:tag name="KSO_WM_UNIT_LINE_FILL_TYPE" val="2"/>
  <p:tag name="KSO_WM_UNIT_LINE_FORE_SCHEMECOLOR_INDEX" val="13"/>
  <p:tag name="KSO_WM_UNIT_LINE_FORE_SCHEMECOLOR_INDEX_BRIGHTNESS" val="0"/>
</p:tagLst>
</file>

<file path=ppt/tags/tag297.xml><?xml version="1.0" encoding="utf-8"?>
<p:tagLst xmlns:p="http://schemas.openxmlformats.org/presentationml/2006/main">
  <p:tag name="AS_UNIQUEID" val="1503"/>
</p:tagLst>
</file>

<file path=ppt/tags/tag298.xml><?xml version="1.0" encoding="utf-8"?>
<p:tagLst xmlns:p="http://schemas.openxmlformats.org/presentationml/2006/main">
  <p:tag name="AS_UNIQUEID" val="1504"/>
  <p:tag name="KSO_WM_FULL_TEXT_BEAUTIFY_COPY_ID" val="27667"/>
  <p:tag name="KSO_WM_UNIT_LINE_FILL_TYPE" val="2"/>
  <p:tag name="KSO_WM_UNIT_LINE_FORE_SCHEMECOLOR_INDEX" val="13"/>
  <p:tag name="KSO_WM_UNIT_LINE_FORE_SCHEMECOLOR_INDEX_BRIGHTNESS" val="0"/>
</p:tagLst>
</file>

<file path=ppt/tags/tag299.xml><?xml version="1.0" encoding="utf-8"?>
<p:tagLst xmlns:p="http://schemas.openxmlformats.org/presentationml/2006/main">
  <p:tag name="AS_UNIQUEID" val="1505"/>
  <p:tag name="KSO_WM_FULL_TEXT_BEAUTIFY_COPY_ID" val="27668"/>
  <p:tag name="KSO_WM_UNIT_TEXT_FILL_FORE_SCHEMECOLOR_INDEX" val="13"/>
  <p:tag name="KSO_WM_UNIT_TEXT_FILL_FORE_SCHEMECOLOR_INDEX_BRIGHTNESS" val="0"/>
  <p:tag name="KSO_WM_UNIT_TEXT_FILL_TYPE" val="1"/>
</p:tagLst>
</file>

<file path=ppt/tags/tag3.xml><?xml version="1.0" encoding="utf-8"?>
<p:tagLst xmlns:p="http://schemas.openxmlformats.org/presentationml/2006/main">
  <p:tag name="AS_UNIQUEID" val="1227"/>
</p:tagLst>
</file>

<file path=ppt/tags/tag30.xml><?xml version="1.0" encoding="utf-8"?>
<p:tagLst xmlns:p="http://schemas.openxmlformats.org/presentationml/2006/main">
  <p:tag name="AS_UNIQUEID" val="1254"/>
</p:tagLst>
</file>

<file path=ppt/tags/tag300.xml><?xml version="1.0" encoding="utf-8"?>
<p:tagLst xmlns:p="http://schemas.openxmlformats.org/presentationml/2006/main">
  <p:tag name="AS_UNIQUEID" val="1506"/>
</p:tagLst>
</file>

<file path=ppt/tags/tag301.xml><?xml version="1.0" encoding="utf-8"?>
<p:tagLst xmlns:p="http://schemas.openxmlformats.org/presentationml/2006/main">
  <p:tag name="AS_UNIQUEID" val="1507"/>
  <p:tag name="KSO_WM_FULL_TEXT_BEAUTIFY_COPY_ID" val="27673"/>
</p:tagLst>
</file>

<file path=ppt/tags/tag302.xml><?xml version="1.0" encoding="utf-8"?>
<p:tagLst xmlns:p="http://schemas.openxmlformats.org/presentationml/2006/main">
  <p:tag name="AS_UNIQUEID" val="1508"/>
  <p:tag name="KSO_WM_FULL_TEXT_BEAUTIFY_COPY_ID" val="27674"/>
</p:tagLst>
</file>

<file path=ppt/tags/tag303.xml><?xml version="1.0" encoding="utf-8"?>
<p:tagLst xmlns:p="http://schemas.openxmlformats.org/presentationml/2006/main">
  <p:tag name="AS_UNIQUEID" val="1509"/>
</p:tagLst>
</file>

<file path=ppt/tags/tag304.xml><?xml version="1.0" encoding="utf-8"?>
<p:tagLst xmlns:p="http://schemas.openxmlformats.org/presentationml/2006/main">
  <p:tag name="AS_UNIQUEID" val="1510"/>
</p:tagLst>
</file>

<file path=ppt/tags/tag305.xml><?xml version="1.0" encoding="utf-8"?>
<p:tagLst xmlns:p="http://schemas.openxmlformats.org/presentationml/2006/main">
  <p:tag name="AS_UNIQUEID" val="1511"/>
</p:tagLst>
</file>

<file path=ppt/tags/tag306.xml><?xml version="1.0" encoding="utf-8"?>
<p:tagLst xmlns:p="http://schemas.openxmlformats.org/presentationml/2006/main">
  <p:tag name="AS_UNIQUEID" val="1512"/>
  <p:tag name="KSO_WM_FULL_TEXT_BEAUTIFY_COPY_ID" val="27681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307.xml><?xml version="1.0" encoding="utf-8"?>
<p:tagLst xmlns:p="http://schemas.openxmlformats.org/presentationml/2006/main">
  <p:tag name="AS_UNIQUEID" val="1513"/>
</p:tagLst>
</file>

<file path=ppt/tags/tag308.xml><?xml version="1.0" encoding="utf-8"?>
<p:tagLst xmlns:p="http://schemas.openxmlformats.org/presentationml/2006/main">
  <p:tag name="AS_UNIQUEID" val="1514"/>
  <p:tag name="KSO_WM_FULL_TEXT_BEAUTIFY_COPY_ID" val="27683"/>
  <p:tag name="KSO_WM_UNIT_LINE_FILL_TYPE" val="2"/>
  <p:tag name="KSO_WM_UNIT_LINE_FORE_SCHEMECOLOR_INDEX" val="13"/>
  <p:tag name="KSO_WM_UNIT_LINE_FORE_SCHEMECOLOR_INDEX_BRIGHTNESS" val="0"/>
</p:tagLst>
</file>

<file path=ppt/tags/tag309.xml><?xml version="1.0" encoding="utf-8"?>
<p:tagLst xmlns:p="http://schemas.openxmlformats.org/presentationml/2006/main">
  <p:tag name="AS_UNIQUEID" val="1515"/>
  <p:tag name="KSO_WM_FULL_TEXT_BEAUTIFY_COPY_ID" val="27684"/>
  <p:tag name="KSO_WM_UNIT_LINE_FILL_TYPE" val="2"/>
  <p:tag name="KSO_WM_UNIT_LINE_FORE_SCHEMECOLOR_INDEX" val="13"/>
  <p:tag name="KSO_WM_UNIT_LINE_FORE_SCHEMECOLOR_INDEX_BRIGHTNESS" val="0"/>
</p:tagLst>
</file>

<file path=ppt/tags/tag31.xml><?xml version="1.0" encoding="utf-8"?>
<p:tagLst xmlns:p="http://schemas.openxmlformats.org/presentationml/2006/main">
  <p:tag name="AS_UNIQUEID" val="1255"/>
</p:tagLst>
</file>

<file path=ppt/tags/tag310.xml><?xml version="1.0" encoding="utf-8"?>
<p:tagLst xmlns:p="http://schemas.openxmlformats.org/presentationml/2006/main">
  <p:tag name="AS_UNIQUEID" val="1516"/>
  <p:tag name="KSO_WM_FULL_TEXT_BEAUTIFY_COPY_ID" val="27685"/>
  <p:tag name="KSO_WM_UNIT_LINE_FILL_TYPE" val="2"/>
  <p:tag name="KSO_WM_UNIT_LINE_FORE_SCHEMECOLOR_INDEX" val="13"/>
  <p:tag name="KSO_WM_UNIT_LINE_FORE_SCHEMECOLOR_INDEX_BRIGHTNESS" val="0"/>
</p:tagLst>
</file>

<file path=ppt/tags/tag311.xml><?xml version="1.0" encoding="utf-8"?>
<p:tagLst xmlns:p="http://schemas.openxmlformats.org/presentationml/2006/main">
  <p:tag name="AS_UNIQUEID" val="1517"/>
  <p:tag name="KSO_WM_FULL_TEXT_BEAUTIFY_COPY_ID" val="27686"/>
  <p:tag name="KSO_WM_UNIT_LINE_FILL_TYPE" val="2"/>
  <p:tag name="KSO_WM_UNIT_LINE_FORE_SCHEMECOLOR_INDEX" val="13"/>
  <p:tag name="KSO_WM_UNIT_LINE_FORE_SCHEMECOLOR_INDEX_BRIGHTNESS" val="0"/>
</p:tagLst>
</file>

<file path=ppt/tags/tag312.xml><?xml version="1.0" encoding="utf-8"?>
<p:tagLst xmlns:p="http://schemas.openxmlformats.org/presentationml/2006/main">
  <p:tag name="AS_UNIQUEID" val="1518"/>
  <p:tag name="KSO_WM_FULL_TEXT_BEAUTIFY_COPY_ID" val="27687"/>
  <p:tag name="KSO_WM_UNIT_LINE_FILL_TYPE" val="2"/>
  <p:tag name="KSO_WM_UNIT_LINE_FORE_SCHEMECOLOR_INDEX" val="13"/>
  <p:tag name="KSO_WM_UNIT_LINE_FORE_SCHEMECOLOR_INDEX_BRIGHTNESS" val="0"/>
</p:tagLst>
</file>

<file path=ppt/tags/tag313.xml><?xml version="1.0" encoding="utf-8"?>
<p:tagLst xmlns:p="http://schemas.openxmlformats.org/presentationml/2006/main">
  <p:tag name="AS_UNIQUEID" val="1519"/>
  <p:tag name="KSO_WM_FULL_TEXT_BEAUTIFY_COPY_ID" val="27688"/>
  <p:tag name="KSO_WM_UNIT_LINE_FILL_TYPE" val="2"/>
  <p:tag name="KSO_WM_UNIT_LINE_FORE_SCHEMECOLOR_INDEX" val="13"/>
  <p:tag name="KSO_WM_UNIT_LINE_FORE_SCHEMECOLOR_INDEX_BRIGHTNESS" val="0"/>
</p:tagLst>
</file>

<file path=ppt/tags/tag314.xml><?xml version="1.0" encoding="utf-8"?>
<p:tagLst xmlns:p="http://schemas.openxmlformats.org/presentationml/2006/main">
  <p:tag name="AS_UNIQUEID" val="1520"/>
  <p:tag name="KSO_WM_FULL_TEXT_BEAUTIFY_COPY_ID" val="27689"/>
  <p:tag name="KSO_WM_UNIT_LINE_FILL_TYPE" val="2"/>
  <p:tag name="KSO_WM_UNIT_LINE_FORE_SCHEMECOLOR_INDEX" val="13"/>
  <p:tag name="KSO_WM_UNIT_LINE_FORE_SCHEMECOLOR_INDEX_BRIGHTNESS" val="0"/>
</p:tagLst>
</file>

<file path=ppt/tags/tag315.xml><?xml version="1.0" encoding="utf-8"?>
<p:tagLst xmlns:p="http://schemas.openxmlformats.org/presentationml/2006/main">
  <p:tag name="AS_UNIQUEID" val="1521"/>
  <p:tag name="KSO_WM_FULL_TEXT_BEAUTIFY_COPY_ID" val="27690"/>
  <p:tag name="KSO_WM_UNIT_LINE_FILL_TYPE" val="2"/>
  <p:tag name="KSO_WM_UNIT_LINE_FORE_SCHEMECOLOR_INDEX" val="13"/>
  <p:tag name="KSO_WM_UNIT_LINE_FORE_SCHEMECOLOR_INDEX_BRIGHTNESS" val="0"/>
</p:tagLst>
</file>

<file path=ppt/tags/tag316.xml><?xml version="1.0" encoding="utf-8"?>
<p:tagLst xmlns:p="http://schemas.openxmlformats.org/presentationml/2006/main">
  <p:tag name="AS_UNIQUEID" val="1522"/>
  <p:tag name="KSO_WM_FULL_TEXT_BEAUTIFY_COPY_ID" val="27691"/>
  <p:tag name="KSO_WM_UNIT_LINE_FILL_TYPE" val="2"/>
  <p:tag name="KSO_WM_UNIT_LINE_FORE_SCHEMECOLOR_INDEX" val="13"/>
  <p:tag name="KSO_WM_UNIT_LINE_FORE_SCHEMECOLOR_INDEX_BRIGHTNESS" val="0"/>
</p:tagLst>
</file>

<file path=ppt/tags/tag317.xml><?xml version="1.0" encoding="utf-8"?>
<p:tagLst xmlns:p="http://schemas.openxmlformats.org/presentationml/2006/main">
  <p:tag name="AS_UNIQUEID" val="1523"/>
  <p:tag name="KSO_WM_FULL_TEXT_BEAUTIFY_COPY_ID" val="27692"/>
  <p:tag name="KSO_WM_UNIT_LINE_FILL_TYPE" val="2"/>
  <p:tag name="KSO_WM_UNIT_LINE_FORE_SCHEMECOLOR_INDEX" val="13"/>
  <p:tag name="KSO_WM_UNIT_LINE_FORE_SCHEMECOLOR_INDEX_BRIGHTNESS" val="0"/>
</p:tagLst>
</file>

<file path=ppt/tags/tag318.xml><?xml version="1.0" encoding="utf-8"?>
<p:tagLst xmlns:p="http://schemas.openxmlformats.org/presentationml/2006/main">
  <p:tag name="AS_UNIQUEID" val="1524"/>
</p:tagLst>
</file>

<file path=ppt/tags/tag319.xml><?xml version="1.0" encoding="utf-8"?>
<p:tagLst xmlns:p="http://schemas.openxmlformats.org/presentationml/2006/main">
  <p:tag name="AS_UNIQUEID" val="1525"/>
  <p:tag name="KSO_WM_FULL_TEXT_BEAUTIFY_COPY_ID" val="27694"/>
  <p:tag name="KSO_WM_UNIT_LINE_FILL_TYPE" val="2"/>
  <p:tag name="KSO_WM_UNIT_LINE_FORE_SCHEMECOLOR_INDEX" val="13"/>
  <p:tag name="KSO_WM_UNIT_LINE_FORE_SCHEMECOLOR_INDEX_BRIGHTNESS" val="0"/>
</p:tagLst>
</file>

<file path=ppt/tags/tag32.xml><?xml version="1.0" encoding="utf-8"?>
<p:tagLst xmlns:p="http://schemas.openxmlformats.org/presentationml/2006/main">
  <p:tag name="AS_UNIQUEID" val="1256"/>
</p:tagLst>
</file>

<file path=ppt/tags/tag320.xml><?xml version="1.0" encoding="utf-8"?>
<p:tagLst xmlns:p="http://schemas.openxmlformats.org/presentationml/2006/main">
  <p:tag name="AS_UNIQUEID" val="1526"/>
  <p:tag name="KSO_WM_FULL_TEXT_BEAUTIFY_COPY_ID" val="27695"/>
  <p:tag name="KSO_WM_UNIT_TEXT_FILL_FORE_SCHEMECOLOR_INDEX" val="13"/>
  <p:tag name="KSO_WM_UNIT_TEXT_FILL_FORE_SCHEMECOLOR_INDEX_BRIGHTNESS" val="0"/>
  <p:tag name="KSO_WM_UNIT_TEXT_FILL_TYPE" val="1"/>
</p:tagLst>
</file>

<file path=ppt/tags/tag321.xml><?xml version="1.0" encoding="utf-8"?>
<p:tagLst xmlns:p="http://schemas.openxmlformats.org/presentationml/2006/main">
  <p:tag name="AS_UNIQUEID" val="1527"/>
</p:tagLst>
</file>

<file path=ppt/tags/tag322.xml><?xml version="1.0" encoding="utf-8"?>
<p:tagLst xmlns:p="http://schemas.openxmlformats.org/presentationml/2006/main">
  <p:tag name="AS_UNIQUEID" val="1528"/>
  <p:tag name="KSO_WM_FULL_TEXT_BEAUTIFY_COPY_ID" val="27697"/>
</p:tagLst>
</file>

<file path=ppt/tags/tag323.xml><?xml version="1.0" encoding="utf-8"?>
<p:tagLst xmlns:p="http://schemas.openxmlformats.org/presentationml/2006/main">
  <p:tag name="AS_UNIQUEID" val="1529"/>
  <p:tag name="KSO_WM_FULL_TEXT_BEAUTIFY_COPY_ID" val="27698"/>
</p:tagLst>
</file>

<file path=ppt/tags/tag324.xml><?xml version="1.0" encoding="utf-8"?>
<p:tagLst xmlns:p="http://schemas.openxmlformats.org/presentationml/2006/main">
  <p:tag name="AS_UNIQUEID" val="1530"/>
</p:tagLst>
</file>

<file path=ppt/tags/tag325.xml><?xml version="1.0" encoding="utf-8"?>
<p:tagLst xmlns:p="http://schemas.openxmlformats.org/presentationml/2006/main">
  <p:tag name="AS_UNIQUEID" val="1531"/>
  <p:tag name="KSO_WM_FULL_TEXT_BEAUTIFY_COPY_ID" val="27706"/>
</p:tagLst>
</file>

<file path=ppt/tags/tag326.xml><?xml version="1.0" encoding="utf-8"?>
<p:tagLst xmlns:p="http://schemas.openxmlformats.org/presentationml/2006/main">
  <p:tag name="AS_UNIQUEID" val="1532"/>
  <p:tag name="KSO_WM_FULL_TEXT_BEAUTIFY_COPY_ID" val="27707"/>
</p:tagLst>
</file>

<file path=ppt/tags/tag327.xml><?xml version="1.0" encoding="utf-8"?>
<p:tagLst xmlns:p="http://schemas.openxmlformats.org/presentationml/2006/main">
  <p:tag name="AS_UNIQUEID" val="1533"/>
</p:tagLst>
</file>

<file path=ppt/tags/tag328.xml><?xml version="1.0" encoding="utf-8"?>
<p:tagLst xmlns:p="http://schemas.openxmlformats.org/presentationml/2006/main">
  <p:tag name="AS_UNIQUEID" val="1534"/>
  <p:tag name="KSO_WM_FULL_TEXT_BEAUTIFY_COPY_ID" val="27709"/>
</p:tagLst>
</file>

<file path=ppt/tags/tag329.xml><?xml version="1.0" encoding="utf-8"?>
<p:tagLst xmlns:p="http://schemas.openxmlformats.org/presentationml/2006/main">
  <p:tag name="AS_UNIQUEID" val="1535"/>
  <p:tag name="KSO_WM_FULL_TEXT_BEAUTIFY_COPY_ID" val="27710"/>
</p:tagLst>
</file>

<file path=ppt/tags/tag33.xml><?xml version="1.0" encoding="utf-8"?>
<p:tagLst xmlns:p="http://schemas.openxmlformats.org/presentationml/2006/main">
  <p:tag name="AS_UNIQUEID" val="1257"/>
</p:tagLst>
</file>

<file path=ppt/tags/tag330.xml><?xml version="1.0" encoding="utf-8"?>
<p:tagLst xmlns:p="http://schemas.openxmlformats.org/presentationml/2006/main">
  <p:tag name="AS_UNIQUEID" val="1536"/>
</p:tagLst>
</file>

<file path=ppt/tags/tag331.xml><?xml version="1.0" encoding="utf-8"?>
<p:tagLst xmlns:p="http://schemas.openxmlformats.org/presentationml/2006/main">
  <p:tag name="AS_UNIQUEID" val="1537"/>
</p:tagLst>
</file>

<file path=ppt/tags/tag332.xml><?xml version="1.0" encoding="utf-8"?>
<p:tagLst xmlns:p="http://schemas.openxmlformats.org/presentationml/2006/main">
  <p:tag name="AS_UNIQUEID" val="1538"/>
</p:tagLst>
</file>

<file path=ppt/tags/tag333.xml><?xml version="1.0" encoding="utf-8"?>
<p:tagLst xmlns:p="http://schemas.openxmlformats.org/presentationml/2006/main">
  <p:tag name="AS_UNIQUEID" val="1539"/>
  <p:tag name="KSO_WM_FULL_TEXT_BEAUTIFY_COPY_ID" val="27714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334.xml><?xml version="1.0" encoding="utf-8"?>
<p:tagLst xmlns:p="http://schemas.openxmlformats.org/presentationml/2006/main">
  <p:tag name="AS_UNIQUEID" val="1540"/>
</p:tagLst>
</file>

<file path=ppt/tags/tag335.xml><?xml version="1.0" encoding="utf-8"?>
<p:tagLst xmlns:p="http://schemas.openxmlformats.org/presentationml/2006/main">
  <p:tag name="AS_UNIQUEID" val="1541"/>
  <p:tag name="KSO_WM_FULL_TEXT_BEAUTIFY_COPY_ID" val="27716"/>
  <p:tag name="KSO_WM_UNIT_LINE_FILL_TYPE" val="2"/>
  <p:tag name="KSO_WM_UNIT_LINE_FORE_SCHEMECOLOR_INDEX" val="13"/>
  <p:tag name="KSO_WM_UNIT_LINE_FORE_SCHEMECOLOR_INDEX_BRIGHTNESS" val="0"/>
</p:tagLst>
</file>

<file path=ppt/tags/tag336.xml><?xml version="1.0" encoding="utf-8"?>
<p:tagLst xmlns:p="http://schemas.openxmlformats.org/presentationml/2006/main">
  <p:tag name="AS_UNIQUEID" val="1542"/>
  <p:tag name="KSO_WM_FULL_TEXT_BEAUTIFY_COPY_ID" val="27717"/>
  <p:tag name="KSO_WM_UNIT_LINE_FILL_TYPE" val="2"/>
  <p:tag name="KSO_WM_UNIT_LINE_FORE_SCHEMECOLOR_INDEX" val="13"/>
  <p:tag name="KSO_WM_UNIT_LINE_FORE_SCHEMECOLOR_INDEX_BRIGHTNESS" val="0"/>
</p:tagLst>
</file>

<file path=ppt/tags/tag337.xml><?xml version="1.0" encoding="utf-8"?>
<p:tagLst xmlns:p="http://schemas.openxmlformats.org/presentationml/2006/main">
  <p:tag name="AS_UNIQUEID" val="1543"/>
  <p:tag name="KSO_WM_FULL_TEXT_BEAUTIFY_COPY_ID" val="27718"/>
  <p:tag name="KSO_WM_UNIT_LINE_FILL_TYPE" val="2"/>
  <p:tag name="KSO_WM_UNIT_LINE_FORE_SCHEMECOLOR_INDEX" val="13"/>
  <p:tag name="KSO_WM_UNIT_LINE_FORE_SCHEMECOLOR_INDEX_BRIGHTNESS" val="0"/>
</p:tagLst>
</file>

<file path=ppt/tags/tag338.xml><?xml version="1.0" encoding="utf-8"?>
<p:tagLst xmlns:p="http://schemas.openxmlformats.org/presentationml/2006/main">
  <p:tag name="AS_UNIQUEID" val="1544"/>
  <p:tag name="KSO_WM_FULL_TEXT_BEAUTIFY_COPY_ID" val="27719"/>
  <p:tag name="KSO_WM_UNIT_LINE_FILL_TYPE" val="2"/>
  <p:tag name="KSO_WM_UNIT_LINE_FORE_SCHEMECOLOR_INDEX" val="13"/>
  <p:tag name="KSO_WM_UNIT_LINE_FORE_SCHEMECOLOR_INDEX_BRIGHTNESS" val="0"/>
</p:tagLst>
</file>

<file path=ppt/tags/tag339.xml><?xml version="1.0" encoding="utf-8"?>
<p:tagLst xmlns:p="http://schemas.openxmlformats.org/presentationml/2006/main">
  <p:tag name="AS_UNIQUEID" val="1545"/>
  <p:tag name="KSO_WM_FULL_TEXT_BEAUTIFY_COPY_ID" val="27720"/>
  <p:tag name="KSO_WM_UNIT_LINE_FILL_TYPE" val="2"/>
  <p:tag name="KSO_WM_UNIT_LINE_FORE_SCHEMECOLOR_INDEX" val="13"/>
  <p:tag name="KSO_WM_UNIT_LINE_FORE_SCHEMECOLOR_INDEX_BRIGHTNESS" val="0"/>
</p:tagLst>
</file>

<file path=ppt/tags/tag34.xml><?xml version="1.0" encoding="utf-8"?>
<p:tagLst xmlns:p="http://schemas.openxmlformats.org/presentationml/2006/main">
  <p:tag name="AS_UNIQUEID" val="1258"/>
</p:tagLst>
</file>

<file path=ppt/tags/tag340.xml><?xml version="1.0" encoding="utf-8"?>
<p:tagLst xmlns:p="http://schemas.openxmlformats.org/presentationml/2006/main">
  <p:tag name="AS_UNIQUEID" val="1546"/>
  <p:tag name="KSO_WM_FULL_TEXT_BEAUTIFY_COPY_ID" val="27721"/>
  <p:tag name="KSO_WM_UNIT_LINE_FILL_TYPE" val="2"/>
  <p:tag name="KSO_WM_UNIT_LINE_FORE_SCHEMECOLOR_INDEX" val="13"/>
  <p:tag name="KSO_WM_UNIT_LINE_FORE_SCHEMECOLOR_INDEX_BRIGHTNESS" val="0"/>
</p:tagLst>
</file>

<file path=ppt/tags/tag341.xml><?xml version="1.0" encoding="utf-8"?>
<p:tagLst xmlns:p="http://schemas.openxmlformats.org/presentationml/2006/main">
  <p:tag name="AS_UNIQUEID" val="1547"/>
  <p:tag name="KSO_WM_FULL_TEXT_BEAUTIFY_COPY_ID" val="27722"/>
  <p:tag name="KSO_WM_UNIT_LINE_FILL_TYPE" val="2"/>
  <p:tag name="KSO_WM_UNIT_LINE_FORE_SCHEMECOLOR_INDEX" val="13"/>
  <p:tag name="KSO_WM_UNIT_LINE_FORE_SCHEMECOLOR_INDEX_BRIGHTNESS" val="0"/>
</p:tagLst>
</file>

<file path=ppt/tags/tag342.xml><?xml version="1.0" encoding="utf-8"?>
<p:tagLst xmlns:p="http://schemas.openxmlformats.org/presentationml/2006/main">
  <p:tag name="AS_UNIQUEID" val="1548"/>
  <p:tag name="KSO_WM_FULL_TEXT_BEAUTIFY_COPY_ID" val="27723"/>
  <p:tag name="KSO_WM_UNIT_LINE_FILL_TYPE" val="2"/>
  <p:tag name="KSO_WM_UNIT_LINE_FORE_SCHEMECOLOR_INDEX" val="13"/>
  <p:tag name="KSO_WM_UNIT_LINE_FORE_SCHEMECOLOR_INDEX_BRIGHTNESS" val="0"/>
</p:tagLst>
</file>

<file path=ppt/tags/tag343.xml><?xml version="1.0" encoding="utf-8"?>
<p:tagLst xmlns:p="http://schemas.openxmlformats.org/presentationml/2006/main">
  <p:tag name="AS_UNIQUEID" val="1549"/>
  <p:tag name="KSO_WM_FULL_TEXT_BEAUTIFY_COPY_ID" val="27724"/>
  <p:tag name="KSO_WM_UNIT_LINE_FILL_TYPE" val="2"/>
  <p:tag name="KSO_WM_UNIT_LINE_FORE_SCHEMECOLOR_INDEX" val="13"/>
  <p:tag name="KSO_WM_UNIT_LINE_FORE_SCHEMECOLOR_INDEX_BRIGHTNESS" val="0"/>
</p:tagLst>
</file>

<file path=ppt/tags/tag344.xml><?xml version="1.0" encoding="utf-8"?>
<p:tagLst xmlns:p="http://schemas.openxmlformats.org/presentationml/2006/main">
  <p:tag name="AS_UNIQUEID" val="1550"/>
  <p:tag name="KSO_WM_FULL_TEXT_BEAUTIFY_COPY_ID" val="27725"/>
  <p:tag name="KSO_WM_UNIT_LINE_FILL_TYPE" val="2"/>
  <p:tag name="KSO_WM_UNIT_LINE_FORE_SCHEMECOLOR_INDEX" val="13"/>
  <p:tag name="KSO_WM_UNIT_LINE_FORE_SCHEMECOLOR_INDEX_BRIGHTNESS" val="0"/>
</p:tagLst>
</file>

<file path=ppt/tags/tag345.xml><?xml version="1.0" encoding="utf-8"?>
<p:tagLst xmlns:p="http://schemas.openxmlformats.org/presentationml/2006/main">
  <p:tag name="AS_UNIQUEID" val="1551"/>
</p:tagLst>
</file>

<file path=ppt/tags/tag346.xml><?xml version="1.0" encoding="utf-8"?>
<p:tagLst xmlns:p="http://schemas.openxmlformats.org/presentationml/2006/main">
  <p:tag name="AS_UNIQUEID" val="1552"/>
  <p:tag name="KSO_WM_FULL_TEXT_BEAUTIFY_COPY_ID" val="27727"/>
  <p:tag name="KSO_WM_UNIT_LINE_FILL_TYPE" val="2"/>
  <p:tag name="KSO_WM_UNIT_LINE_FORE_SCHEMECOLOR_INDEX" val="13"/>
  <p:tag name="KSO_WM_UNIT_LINE_FORE_SCHEMECOLOR_INDEX_BRIGHTNESS" val="0"/>
</p:tagLst>
</file>

<file path=ppt/tags/tag347.xml><?xml version="1.0" encoding="utf-8"?>
<p:tagLst xmlns:p="http://schemas.openxmlformats.org/presentationml/2006/main">
  <p:tag name="AS_UNIQUEID" val="1553"/>
  <p:tag name="KSO_WM_FULL_TEXT_BEAUTIFY_COPY_ID" val="27728"/>
  <p:tag name="KSO_WM_UNIT_TEXT_FILL_FORE_SCHEMECOLOR_INDEX" val="13"/>
  <p:tag name="KSO_WM_UNIT_TEXT_FILL_FORE_SCHEMECOLOR_INDEX_BRIGHTNESS" val="0"/>
  <p:tag name="KSO_WM_UNIT_TEXT_FILL_TYPE" val="1"/>
</p:tagLst>
</file>

<file path=ppt/tags/tag348.xml><?xml version="1.0" encoding="utf-8"?>
<p:tagLst xmlns:p="http://schemas.openxmlformats.org/presentationml/2006/main">
  <p:tag name="AS_UNIQUEID" val="1554"/>
</p:tagLst>
</file>

<file path=ppt/tags/tag349.xml><?xml version="1.0" encoding="utf-8"?>
<p:tagLst xmlns:p="http://schemas.openxmlformats.org/presentationml/2006/main">
  <p:tag name="AS_UNIQUEID" val="1555"/>
  <p:tag name="KSO_WM_FULL_TEXT_BEAUTIFY_COPY_ID" val="27730"/>
</p:tagLst>
</file>

<file path=ppt/tags/tag35.xml><?xml version="1.0" encoding="utf-8"?>
<p:tagLst xmlns:p="http://schemas.openxmlformats.org/presentationml/2006/main">
  <p:tag name="AS_UNIQUEID" val="1259"/>
</p:tagLst>
</file>

<file path=ppt/tags/tag350.xml><?xml version="1.0" encoding="utf-8"?>
<p:tagLst xmlns:p="http://schemas.openxmlformats.org/presentationml/2006/main">
  <p:tag name="AS_UNIQUEID" val="1556"/>
  <p:tag name="KSO_WM_FULL_TEXT_BEAUTIFY_COPY_ID" val="27731"/>
</p:tagLst>
</file>

<file path=ppt/tags/tag351.xml><?xml version="1.0" encoding="utf-8"?>
<p:tagLst xmlns:p="http://schemas.openxmlformats.org/presentationml/2006/main">
  <p:tag name="AS_UNIQUEID" val="1557"/>
  <p:tag name="KSO_WM_FULL_TEXT_BEAUTIFY_COPY_ID" val="28674"/>
  <p:tag name="KSO_WM_UNIT_TEXT_FILL_FORE_SCHEMECOLOR_INDEX" val="13"/>
  <p:tag name="KSO_WM_UNIT_TEXT_FILL_FORE_SCHEMECOLOR_INDEX_BRIGHTNESS" val="0.15"/>
  <p:tag name="KSO_WM_UNIT_TEXT_FILL_TYPE" val="1"/>
</p:tagLst>
</file>

<file path=ppt/tags/tag352.xml><?xml version="1.0" encoding="utf-8"?>
<p:tagLst xmlns:p="http://schemas.openxmlformats.org/presentationml/2006/main">
  <p:tag name="AS_UNIQUEID" val="1558"/>
</p:tagLst>
</file>

<file path=ppt/tags/tag353.xml><?xml version="1.0" encoding="utf-8"?>
<p:tagLst xmlns:p="http://schemas.openxmlformats.org/presentationml/2006/main">
  <p:tag name="AS_UNIQUEID" val="1559"/>
</p:tagLst>
</file>

<file path=ppt/tags/tag354.xml><?xml version="1.0" encoding="utf-8"?>
<p:tagLst xmlns:p="http://schemas.openxmlformats.org/presentationml/2006/main">
  <p:tag name="AS_UNIQUEID" val="1560"/>
</p:tagLst>
</file>

<file path=ppt/tags/tag355.xml><?xml version="1.0" encoding="utf-8"?>
<p:tagLst xmlns:p="http://schemas.openxmlformats.org/presentationml/2006/main">
  <p:tag name="AS_UNIQUEID" val="1561"/>
</p:tagLst>
</file>

<file path=ppt/tags/tag356.xml><?xml version="1.0" encoding="utf-8"?>
<p:tagLst xmlns:p="http://schemas.openxmlformats.org/presentationml/2006/main">
  <p:tag name="AS_UNIQUEID" val="1562"/>
</p:tagLst>
</file>

<file path=ppt/tags/tag357.xml><?xml version="1.0" encoding="utf-8"?>
<p:tagLst xmlns:p="http://schemas.openxmlformats.org/presentationml/2006/main">
  <p:tag name="AS_UNIQUEID" val="1563"/>
</p:tagLst>
</file>

<file path=ppt/tags/tag358.xml><?xml version="1.0" encoding="utf-8"?>
<p:tagLst xmlns:p="http://schemas.openxmlformats.org/presentationml/2006/main">
  <p:tag name="KSO_WM_FULL_TEXT_BEAUTIFY_COPY_ID" val="150995522"/>
  <p:tag name="KSO_WM_SLIDE_BACKGROUND_TYPE" val="general"/>
  <p:tag name="KSO_WM_TEMPLATE_CATEGORY" val="custom"/>
  <p:tag name="KSO_WM_TEMPLATE_INDEX" val="20193303"/>
</p:tagLst>
</file>

<file path=ppt/tags/tag359.xml><?xml version="1.0" encoding="utf-8"?>
<p:tagLst xmlns:p="http://schemas.openxmlformats.org/presentationml/2006/main">
  <p:tag name="AS_UNIQUEID" val="1564"/>
</p:tagLst>
</file>

<file path=ppt/tags/tag36.xml><?xml version="1.0" encoding="utf-8"?>
<p:tagLst xmlns:p="http://schemas.openxmlformats.org/presentationml/2006/main">
  <p:tag name="AS_UNIQUEID" val="1260"/>
</p:tagLst>
</file>

<file path=ppt/tags/tag360.xml><?xml version="1.0" encoding="utf-8"?>
<p:tagLst xmlns:p="http://schemas.openxmlformats.org/presentationml/2006/main">
  <p:tag name="AS_UNIQUEID" val="1565"/>
</p:tagLst>
</file>

<file path=ppt/tags/tag361.xml><?xml version="1.0" encoding="utf-8"?>
<p:tagLst xmlns:p="http://schemas.openxmlformats.org/presentationml/2006/main">
  <p:tag name="AS_UNIQUEID" val="1566"/>
</p:tagLst>
</file>

<file path=ppt/tags/tag3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3.xml><?xml version="1.0" encoding="utf-8"?>
<p:tagLst xmlns:p="http://schemas.openxmlformats.org/presentationml/2006/main">
  <p:tag name="AS_UNIQUEID" val="1567"/>
</p:tagLst>
</file>

<file path=ppt/tags/tag364.xml><?xml version="1.0" encoding="utf-8"?>
<p:tagLst xmlns:p="http://schemas.openxmlformats.org/presentationml/2006/main">
  <p:tag name="AS_UNIQUEID" val="1568"/>
  <p:tag name="KSO_WM_FULL_TEXT_BEAUTIFY_COPY_ID" val="28674"/>
  <p:tag name="KSO_WM_UNIT_TEXT_FILL_FORE_SCHEMECOLOR_INDEX" val="13"/>
  <p:tag name="KSO_WM_UNIT_TEXT_FILL_FORE_SCHEMECOLOR_INDEX_BRIGHTNESS" val="0.15"/>
  <p:tag name="KSO_WM_UNIT_TEXT_FILL_TYPE" val="1"/>
</p:tagLst>
</file>

<file path=ppt/tags/tag365.xml><?xml version="1.0" encoding="utf-8"?>
<p:tagLst xmlns:p="http://schemas.openxmlformats.org/presentationml/2006/main">
  <p:tag name="AS_UNIQUEID" val="1569"/>
</p:tagLst>
</file>

<file path=ppt/tags/tag366.xml><?xml version="1.0" encoding="utf-8"?>
<p:tagLst xmlns:p="http://schemas.openxmlformats.org/presentationml/2006/main">
  <p:tag name="AS_UNIQUEID" val="1570"/>
</p:tagLst>
</file>

<file path=ppt/tags/tag367.xml><?xml version="1.0" encoding="utf-8"?>
<p:tagLst xmlns:p="http://schemas.openxmlformats.org/presentationml/2006/main">
  <p:tag name="AS_UNIQUEID" val="1571"/>
</p:tagLst>
</file>

<file path=ppt/tags/tag368.xml><?xml version="1.0" encoding="utf-8"?>
<p:tagLst xmlns:p="http://schemas.openxmlformats.org/presentationml/2006/main">
  <p:tag name="AS_UNIQUEID" val="1572"/>
</p:tagLst>
</file>

<file path=ppt/tags/tag369.xml><?xml version="1.0" encoding="utf-8"?>
<p:tagLst xmlns:p="http://schemas.openxmlformats.org/presentationml/2006/main">
  <p:tag name="AS_UNIQUEID" val="1573"/>
</p:tagLst>
</file>

<file path=ppt/tags/tag37.xml><?xml version="1.0" encoding="utf-8"?>
<p:tagLst xmlns:p="http://schemas.openxmlformats.org/presentationml/2006/main">
  <p:tag name="AS_UNIQUEID" val="1261"/>
</p:tagLst>
</file>

<file path=ppt/tags/tag370.xml><?xml version="1.0" encoding="utf-8"?>
<p:tagLst xmlns:p="http://schemas.openxmlformats.org/presentationml/2006/main">
  <p:tag name="AS_UNIQUEID" val="1574"/>
</p:tagLst>
</file>

<file path=ppt/tags/tag371.xml><?xml version="1.0" encoding="utf-8"?>
<p:tagLst xmlns:p="http://schemas.openxmlformats.org/presentationml/2006/main">
  <p:tag name="AS_UNIQUEID" val="1575"/>
</p:tagLst>
</file>

<file path=ppt/tags/tag372.xml><?xml version="1.0" encoding="utf-8"?>
<p:tagLst xmlns:p="http://schemas.openxmlformats.org/presentationml/2006/main">
  <p:tag name="KSO_WM_FULL_TEXT_BEAUTIFY_COPY_ID" val="150995518"/>
  <p:tag name="KSO_WM_SLIDE_BACKGROUND_TYPE" val="general"/>
  <p:tag name="KSO_WM_TEMPLATE_CATEGORY" val="custom"/>
  <p:tag name="KSO_WM_TEMPLATE_INDEX" val="20193303"/>
</p:tagLst>
</file>

<file path=ppt/tags/tag373.xml><?xml version="1.0" encoding="utf-8"?>
<p:tagLst xmlns:p="http://schemas.openxmlformats.org/presentationml/2006/main">
  <p:tag name="AS_UNIQUEID" val="1576"/>
</p:tagLst>
</file>

<file path=ppt/tags/tag374.xml><?xml version="1.0" encoding="utf-8"?>
<p:tagLst xmlns:p="http://schemas.openxmlformats.org/presentationml/2006/main">
  <p:tag name="AS_UNIQUEID" val="1577"/>
</p:tagLst>
</file>

<file path=ppt/tags/tag375.xml><?xml version="1.0" encoding="utf-8"?>
<p:tagLst xmlns:p="http://schemas.openxmlformats.org/presentationml/2006/main">
  <p:tag name="AS_UNIQUEID" val="1578"/>
</p:tagLst>
</file>

<file path=ppt/tags/tag376.xml><?xml version="1.0" encoding="utf-8"?>
<p:tagLst xmlns:p="http://schemas.openxmlformats.org/presentationml/2006/main">
  <p:tag name="AS_UNIQUEID" val="1154"/>
  <p:tag name="KSO_WM_UNIT_PLACING_PICTURE_USER_VIEWPORT" val="{&quot;height&quot;:6241.445669291338,&quot;width&quot;:10391.981102362204}"/>
</p:tagLst>
</file>

<file path=ppt/tags/tag377.xml><?xml version="1.0" encoding="utf-8"?>
<p:tagLst xmlns:p="http://schemas.openxmlformats.org/presentationml/2006/main">
  <p:tag name="AS_UNIQUEID" val="1579"/>
</p:tagLst>
</file>

<file path=ppt/tags/tag378.xml><?xml version="1.0" encoding="utf-8"?>
<p:tagLst xmlns:p="http://schemas.openxmlformats.org/presentationml/2006/main">
  <p:tag name="AS_UNIQUEID" val="1580"/>
</p:tagLst>
</file>

<file path=ppt/tags/tag379.xml><?xml version="1.0" encoding="utf-8"?>
<p:tagLst xmlns:p="http://schemas.openxmlformats.org/presentationml/2006/main">
  <p:tag name="AS_UNIQUEID" val="1581"/>
</p:tagLst>
</file>

<file path=ppt/tags/tag38.xml><?xml version="1.0" encoding="utf-8"?>
<p:tagLst xmlns:p="http://schemas.openxmlformats.org/presentationml/2006/main">
  <p:tag name="AS_UNIQUEID" val="1262"/>
</p:tagLst>
</file>

<file path=ppt/tags/tag380.xml><?xml version="1.0" encoding="utf-8"?>
<p:tagLst xmlns:p="http://schemas.openxmlformats.org/presentationml/2006/main">
  <p:tag name="AS_UNIQUEID" val="1582"/>
</p:tagLst>
</file>

<file path=ppt/tags/tag381.xml><?xml version="1.0" encoding="utf-8"?>
<p:tagLst xmlns:p="http://schemas.openxmlformats.org/presentationml/2006/main">
  <p:tag name="AS_UNIQUEID" val="1583"/>
</p:tagLst>
</file>

<file path=ppt/tags/tag382.xml><?xml version="1.0" encoding="utf-8"?>
<p:tagLst xmlns:p="http://schemas.openxmlformats.org/presentationml/2006/main">
  <p:tag name="AS_UNIQUEID" val="1584"/>
</p:tagLst>
</file>

<file path=ppt/tags/tag383.xml><?xml version="1.0" encoding="utf-8"?>
<p:tagLst xmlns:p="http://schemas.openxmlformats.org/presentationml/2006/main">
  <p:tag name="AS_UNIQUEID" val="1585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9417*5229*460*460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384.xml><?xml version="1.0" encoding="utf-8"?>
<p:tagLst xmlns:p="http://schemas.openxmlformats.org/presentationml/2006/main">
  <p:tag name="KSO_WM_BEAUTIFY_FLAG" val="#wm#"/>
  <p:tag name="KSO_WM_TEMPLATE_CATEGORY" val="custom"/>
  <p:tag name="KSO_WM_TEMPLATE_INDEX" val="20193303"/>
</p:tagLst>
</file>

<file path=ppt/tags/tag385.xml><?xml version="1.0" encoding="utf-8"?>
<p:tagLst xmlns:p="http://schemas.openxmlformats.org/presentationml/2006/main">
  <p:tag name="AS_UNIQUEID" val="1586"/>
</p:tagLst>
</file>

<file path=ppt/tags/tag386.xml><?xml version="1.0" encoding="utf-8"?>
<p:tagLst xmlns:p="http://schemas.openxmlformats.org/presentationml/2006/main">
  <p:tag name="AS_UNIQUEID" val="1587"/>
  <p:tag name="KSO_WM_FULL_TEXT_BEAUTIFY_COPY_ID" val="30722"/>
  <p:tag name="KSO_WM_UNIT_TEXT_FILL_FORE_SCHEMECOLOR_INDEX" val="13"/>
  <p:tag name="KSO_WM_UNIT_TEXT_FILL_FORE_SCHEMECOLOR_INDEX_BRIGHTNESS" val="0"/>
  <p:tag name="KSO_WM_UNIT_TEXT_FILL_TYPE" val="1"/>
</p:tagLst>
</file>

<file path=ppt/tags/tag387.xml><?xml version="1.0" encoding="utf-8"?>
<p:tagLst xmlns:p="http://schemas.openxmlformats.org/presentationml/2006/main">
  <p:tag name="AS_UNIQUEID" val="1588"/>
  <p:tag name="KSO_WM_FULL_TEXT_BEAUTIFY_COPY_ID" val="30723"/>
  <p:tag name="KSO_WM_UNIT_TEXT_FILL_FORE_SCHEMECOLOR_INDEX" val="13"/>
  <p:tag name="KSO_WM_UNIT_TEXT_FILL_FORE_SCHEMECOLOR_INDEX_BRIGHTNESS" val="0"/>
  <p:tag name="KSO_WM_UNIT_TEXT_FILL_TYPE" val="1"/>
</p:tagLst>
</file>

<file path=ppt/tags/tag388.xml><?xml version="1.0" encoding="utf-8"?>
<p:tagLst xmlns:p="http://schemas.openxmlformats.org/presentationml/2006/main">
  <p:tag name="AS_UNIQUEID" val="14"/>
</p:tagLst>
</file>

<file path=ppt/tags/tag389.xml><?xml version="1.0" encoding="utf-8"?>
<p:tagLst xmlns:p="http://schemas.openxmlformats.org/presentationml/2006/main">
  <p:tag name="AS_UNIQUEID" val="1589"/>
</p:tagLst>
</file>

<file path=ppt/tags/tag39.xml><?xml version="1.0" encoding="utf-8"?>
<p:tagLst xmlns:p="http://schemas.openxmlformats.org/presentationml/2006/main">
  <p:tag name="AS_UNIQUEID" val="1263"/>
</p:tagLst>
</file>

<file path=ppt/tags/tag390.xml><?xml version="1.0" encoding="utf-8"?>
<p:tagLst xmlns:p="http://schemas.openxmlformats.org/presentationml/2006/main">
  <p:tag name="AS_UNIQUEID" val="1590"/>
</p:tagLst>
</file>

<file path=ppt/tags/tag391.xml><?xml version="1.0" encoding="utf-8"?>
<p:tagLst xmlns:p="http://schemas.openxmlformats.org/presentationml/2006/main">
  <p:tag name="AS_UNIQUEID" val="1591"/>
</p:tagLst>
</file>

<file path=ppt/tags/tag392.xml><?xml version="1.0" encoding="utf-8"?>
<p:tagLst xmlns:p="http://schemas.openxmlformats.org/presentationml/2006/main">
  <p:tag name="AS_UNIQUEID" val="1592"/>
</p:tagLst>
</file>

<file path=ppt/tags/tag393.xml><?xml version="1.0" encoding="utf-8"?>
<p:tagLst xmlns:p="http://schemas.openxmlformats.org/presentationml/2006/main">
  <p:tag name="AS_UNIQUEID" val="1593"/>
</p:tagLst>
</file>

<file path=ppt/tags/tag394.xml><?xml version="1.0" encoding="utf-8"?>
<p:tagLst xmlns:p="http://schemas.openxmlformats.org/presentationml/2006/main">
  <p:tag name="AS_UNIQUEID" val="1594"/>
</p:tagLst>
</file>

<file path=ppt/tags/tag395.xml><?xml version="1.0" encoding="utf-8"?>
<p:tagLst xmlns:p="http://schemas.openxmlformats.org/presentationml/2006/main">
  <p:tag name="AS_UNIQUEID" val="1595"/>
</p:tagLst>
</file>

<file path=ppt/tags/tag396.xml><?xml version="1.0" encoding="utf-8"?>
<p:tagLst xmlns:p="http://schemas.openxmlformats.org/presentationml/2006/main">
  <p:tag name="KSO_WM_FULL_TEXT_BEAUTIFY_COPY_ID" val="150995519"/>
  <p:tag name="KSO_WM_SLIDE_BACKGROUND_TYPE" val="general"/>
  <p:tag name="KSO_WM_TEMPLATE_CATEGORY" val="custom"/>
  <p:tag name="KSO_WM_TEMPLATE_INDEX" val="20193303"/>
</p:tagLst>
</file>

<file path=ppt/tags/tag397.xml><?xml version="1.0" encoding="utf-8"?>
<p:tagLst xmlns:p="http://schemas.openxmlformats.org/presentationml/2006/main">
  <p:tag name="AS_UNIQUEID" val="1596"/>
</p:tagLst>
</file>

<file path=ppt/tags/tag398.xml><?xml version="1.0" encoding="utf-8"?>
<p:tagLst xmlns:p="http://schemas.openxmlformats.org/presentationml/2006/main">
  <p:tag name="AS_UNIQUEID" val="1597"/>
</p:tagLst>
</file>

<file path=ppt/tags/tag399.xml><?xml version="1.0" encoding="utf-8"?>
<p:tagLst xmlns:p="http://schemas.openxmlformats.org/presentationml/2006/main">
  <p:tag name="AS_UNIQUEID" val="1598"/>
</p:tagLst>
</file>

<file path=ppt/tags/tag4.xml><?xml version="1.0" encoding="utf-8"?>
<p:tagLst xmlns:p="http://schemas.openxmlformats.org/presentationml/2006/main">
  <p:tag name="AS_UNIQUEID" val="1228"/>
</p:tagLst>
</file>

<file path=ppt/tags/tag40.xml><?xml version="1.0" encoding="utf-8"?>
<p:tagLst xmlns:p="http://schemas.openxmlformats.org/presentationml/2006/main">
  <p:tag name="AS_UNIQUEID" val="1264"/>
</p:tagLst>
</file>

<file path=ppt/tags/tag400.xml><?xml version="1.0" encoding="utf-8"?>
<p:tagLst xmlns:p="http://schemas.openxmlformats.org/presentationml/2006/main">
  <p:tag name="AS_UNIQUEID" val="1599"/>
</p:tagLst>
</file>

<file path=ppt/tags/tag401.xml><?xml version="1.0" encoding="utf-8"?>
<p:tagLst xmlns:p="http://schemas.openxmlformats.org/presentationml/2006/main">
  <p:tag name="AS_UNIQUEID" val="1600"/>
</p:tagLst>
</file>

<file path=ppt/tags/tag402.xml><?xml version="1.0" encoding="utf-8"?>
<p:tagLst xmlns:p="http://schemas.openxmlformats.org/presentationml/2006/main">
  <p:tag name="AS_UNIQUEID" val="1601"/>
</p:tagLst>
</file>

<file path=ppt/tags/tag403.xml><?xml version="1.0" encoding="utf-8"?>
<p:tagLst xmlns:p="http://schemas.openxmlformats.org/presentationml/2006/main">
  <p:tag name="AS_UNIQUEID" val="1602"/>
</p:tagLst>
</file>

<file path=ppt/tags/tag404.xml><?xml version="1.0" encoding="utf-8"?>
<p:tagLst xmlns:p="http://schemas.openxmlformats.org/presentationml/2006/main">
  <p:tag name="KSO_WM_FULL_TEXT_BEAUTIFY_COPY_ID" val="150995315"/>
  <p:tag name="KSO_WM_SLIDE_BACKGROUND_TYPE" val="general"/>
  <p:tag name="KSO_WM_TEMPLATE_CATEGORY" val="custom"/>
  <p:tag name="KSO_WM_TEMPLATE_INDEX" val="20193303"/>
</p:tagLst>
</file>

<file path=ppt/tags/tag405.xml><?xml version="1.0" encoding="utf-8"?>
<p:tagLst xmlns:p="http://schemas.openxmlformats.org/presentationml/2006/main">
  <p:tag name="AS_UNIQUEID" val="1603"/>
</p:tagLst>
</file>

<file path=ppt/tags/tag406.xml><?xml version="1.0" encoding="utf-8"?>
<p:tagLst xmlns:p="http://schemas.openxmlformats.org/presentationml/2006/main">
  <p:tag name="AS_UNIQUEID" val="1604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9309*5157*460*460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407.xml><?xml version="1.0" encoding="utf-8"?>
<p:tagLst xmlns:p="http://schemas.openxmlformats.org/presentationml/2006/main">
  <p:tag name="KSO_WM_BEAUTIFY_FLAG" val="#wm#"/>
  <p:tag name="KSO_WM_TEMPLATE_CATEGORY" val="custom"/>
  <p:tag name="KSO_WM_TEMPLATE_INDEX" val="20193303"/>
</p:tagLst>
</file>

<file path=ppt/tags/tag408.xml><?xml version="1.0" encoding="utf-8"?>
<p:tagLst xmlns:p="http://schemas.openxmlformats.org/presentationml/2006/main">
  <p:tag name="AS_UNIQUEID" val="1605"/>
</p:tagLst>
</file>

<file path=ppt/tags/tag409.xml><?xml version="1.0" encoding="utf-8"?>
<p:tagLst xmlns:p="http://schemas.openxmlformats.org/presentationml/2006/main">
  <p:tag name="AS_UNIQUEID" val="277"/>
</p:tagLst>
</file>

<file path=ppt/tags/tag41.xml><?xml version="1.0" encoding="utf-8"?>
<p:tagLst xmlns:p="http://schemas.openxmlformats.org/presentationml/2006/main">
  <p:tag name="AS_UNIQUEID" val="1265"/>
</p:tagLst>
</file>

<file path=ppt/tags/tag410.xml><?xml version="1.0" encoding="utf-8"?>
<p:tagLst xmlns:p="http://schemas.openxmlformats.org/presentationml/2006/main">
  <p:tag name="AS_UNIQUEID" val="1606"/>
</p:tagLst>
</file>

<file path=ppt/tags/tag411.xml><?xml version="1.0" encoding="utf-8"?>
<p:tagLst xmlns:p="http://schemas.openxmlformats.org/presentationml/2006/main">
  <p:tag name="AS_UNIQUEID" val="1607"/>
</p:tagLst>
</file>

<file path=ppt/tags/tag412.xml><?xml version="1.0" encoding="utf-8"?>
<p:tagLst xmlns:p="http://schemas.openxmlformats.org/presentationml/2006/main">
  <p:tag name="AS_UNIQUEID" val="1608"/>
</p:tagLst>
</file>

<file path=ppt/tags/tag413.xml><?xml version="1.0" encoding="utf-8"?>
<p:tagLst xmlns:p="http://schemas.openxmlformats.org/presentationml/2006/main">
  <p:tag name="AS_UNIQUEID" val="1609"/>
</p:tagLst>
</file>

<file path=ppt/tags/tag414.xml><?xml version="1.0" encoding="utf-8"?>
<p:tagLst xmlns:p="http://schemas.openxmlformats.org/presentationml/2006/main">
  <p:tag name="AS_UNIQUEID" val="1610"/>
</p:tagLst>
</file>

<file path=ppt/tags/tag415.xml><?xml version="1.0" encoding="utf-8"?>
<p:tagLst xmlns:p="http://schemas.openxmlformats.org/presentationml/2006/main">
  <p:tag name="AS_UNIQUEID" val="1611"/>
</p:tagLst>
</file>

<file path=ppt/tags/tag416.xml><?xml version="1.0" encoding="utf-8"?>
<p:tagLst xmlns:p="http://schemas.openxmlformats.org/presentationml/2006/main">
  <p:tag name="AS_UNIQUEID" val="1612"/>
</p:tagLst>
</file>

<file path=ppt/tags/tag417.xml><?xml version="1.0" encoding="utf-8"?>
<p:tagLst xmlns:p="http://schemas.openxmlformats.org/presentationml/2006/main">
  <p:tag name="AS_UNIQUEID" val="1613"/>
</p:tagLst>
</file>

<file path=ppt/tags/tag418.xml><?xml version="1.0" encoding="utf-8"?>
<p:tagLst xmlns:p="http://schemas.openxmlformats.org/presentationml/2006/main">
  <p:tag name="AS_UNIQUEID" val="1614"/>
  <p:tag name="KSO_WM_FULL_TEXT_BEAUTIFY_COPY_ID" val="33795"/>
  <p:tag name="KSO_WM_UNIT_TEXT_FILL_FORE_SCHEMECOLOR_INDEX" val="13"/>
  <p:tag name="KSO_WM_UNIT_TEXT_FILL_FORE_SCHEMECOLOR_INDEX_BRIGHTNESS" val="0"/>
  <p:tag name="KSO_WM_UNIT_TEXT_FILL_TYPE" val="1"/>
</p:tagLst>
</file>

<file path=ppt/tags/tag419.xml><?xml version="1.0" encoding="utf-8"?>
<p:tagLst xmlns:p="http://schemas.openxmlformats.org/presentationml/2006/main">
  <p:tag name="AS_UNIQUEID" val="1615"/>
  <p:tag name="KSO_WM_FULL_TEXT_BEAUTIFY_COPY_ID" val="33796"/>
  <p:tag name="KSO_WM_UNIT_TEXT_FILL_FORE_SCHEMECOLOR_INDEX" val="13"/>
  <p:tag name="KSO_WM_UNIT_TEXT_FILL_FORE_SCHEMECOLOR_INDEX_BRIGHTNESS" val="0"/>
  <p:tag name="KSO_WM_UNIT_TEXT_FILL_TYPE" val="1"/>
</p:tagLst>
</file>

<file path=ppt/tags/tag42.xml><?xml version="1.0" encoding="utf-8"?>
<p:tagLst xmlns:p="http://schemas.openxmlformats.org/presentationml/2006/main">
  <p:tag name="AS_UNIQUEID" val="1266"/>
</p:tagLst>
</file>

<file path=ppt/tags/tag420.xml><?xml version="1.0" encoding="utf-8"?>
<p:tagLst xmlns:p="http://schemas.openxmlformats.org/presentationml/2006/main">
  <p:tag name="AS_UNIQUEID" val="1616"/>
  <p:tag name="KSO_WM_FULL_TEXT_BEAUTIFY_COPY_ID" val="33797"/>
  <p:tag name="KSO_WM_UNIT_TEXT_FILL_FORE_SCHEMECOLOR_INDEX" val="13"/>
  <p:tag name="KSO_WM_UNIT_TEXT_FILL_FORE_SCHEMECOLOR_INDEX_BRIGHTNESS" val="0"/>
  <p:tag name="KSO_WM_UNIT_TEXT_FILL_TYPE" val="1"/>
</p:tagLst>
</file>

<file path=ppt/tags/tag421.xml><?xml version="1.0" encoding="utf-8"?>
<p:tagLst xmlns:p="http://schemas.openxmlformats.org/presentationml/2006/main">
  <p:tag name="AS_UNIQUEID" val="1617"/>
  <p:tag name="KSO_WM_FULL_TEXT_BEAUTIFY_COPY_ID" val="33798"/>
  <p:tag name="KSO_WM_UNIT_TEXT_FILL_FORE_SCHEMECOLOR_INDEX" val="13"/>
  <p:tag name="KSO_WM_UNIT_TEXT_FILL_FORE_SCHEMECOLOR_INDEX_BRIGHTNESS" val="0"/>
  <p:tag name="KSO_WM_UNIT_TEXT_FILL_TYPE" val="1"/>
</p:tagLst>
</file>

<file path=ppt/tags/tag422.xml><?xml version="1.0" encoding="utf-8"?>
<p:tagLst xmlns:p="http://schemas.openxmlformats.org/presentationml/2006/main">
  <p:tag name="AS_UNIQUEID" val="1618"/>
  <p:tag name="KSO_WM_FULL_TEXT_BEAUTIFY_COPY_ID" val="33799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423.xml><?xml version="1.0" encoding="utf-8"?>
<p:tagLst xmlns:p="http://schemas.openxmlformats.org/presentationml/2006/main">
  <p:tag name="AS_UNIQUEID" val="1619"/>
  <p:tag name="KSO_WM_FULL_TEXT_BEAUTIFY_COPY_ID" val="33800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424.xml><?xml version="1.0" encoding="utf-8"?>
<p:tagLst xmlns:p="http://schemas.openxmlformats.org/presentationml/2006/main">
  <p:tag name="AS_UNIQUEID" val="1620"/>
  <p:tag name="KSO_WM_FULL_TEXT_BEAUTIFY_COPY_ID" val="33801"/>
  <p:tag name="KSO_WM_UNIT_LINE_FILL_TYPE" val="2"/>
  <p:tag name="KSO_WM_UNIT_LINE_FORE_SCHEMECOLOR_INDEX" val="13"/>
  <p:tag name="KSO_WM_UNIT_LINE_FORE_SCHEMECOLOR_INDEX_BRIGHTNESS" val="0"/>
  <p:tag name="KSO_WM_UNIT_TEXT_FILL_FORE_SCHEMECOLOR_INDEX" val="13"/>
  <p:tag name="KSO_WM_UNIT_TEXT_FILL_FORE_SCHEMECOLOR_INDEX_BRIGHTNESS" val="0"/>
  <p:tag name="KSO_WM_UNIT_TEXT_FILL_TYPE" val="1"/>
</p:tagLst>
</file>

<file path=ppt/tags/tag425.xml><?xml version="1.0" encoding="utf-8"?>
<p:tagLst xmlns:p="http://schemas.openxmlformats.org/presentationml/2006/main">
  <p:tag name="AS_UNIQUEID" val="1621"/>
  <p:tag name="KSO_WM_FULL_TEXT_BEAUTIFY_COPY_ID" val="33802"/>
  <p:tag name="KSO_WM_UNIT_LINE_FILL_TYPE" val="2"/>
  <p:tag name="KSO_WM_UNIT_LINE_FORE_SCHEMECOLOR_INDEX" val="13"/>
  <p:tag name="KSO_WM_UNIT_LINE_FORE_SCHEMECOLOR_INDEX_BRIGHTNESS" val="0"/>
</p:tagLst>
</file>

<file path=ppt/tags/tag426.xml><?xml version="1.0" encoding="utf-8"?>
<p:tagLst xmlns:p="http://schemas.openxmlformats.org/presentationml/2006/main">
  <p:tag name="AS_UNIQUEID" val="1622"/>
</p:tagLst>
</file>

<file path=ppt/tags/tag427.xml><?xml version="1.0" encoding="utf-8"?>
<p:tagLst xmlns:p="http://schemas.openxmlformats.org/presentationml/2006/main">
  <p:tag name="AS_UNIQUEID" val="1623"/>
</p:tagLst>
</file>

<file path=ppt/tags/tag428.xml><?xml version="1.0" encoding="utf-8"?>
<p:tagLst xmlns:p="http://schemas.openxmlformats.org/presentationml/2006/main">
  <p:tag name="AS_UNIQUEID" val="1624"/>
</p:tagLst>
</file>

<file path=ppt/tags/tag429.xml><?xml version="1.0" encoding="utf-8"?>
<p:tagLst xmlns:p="http://schemas.openxmlformats.org/presentationml/2006/main">
  <p:tag name="AS_UNIQUEID" val="1625"/>
</p:tagLst>
</file>

<file path=ppt/tags/tag43.xml><?xml version="1.0" encoding="utf-8"?>
<p:tagLst xmlns:p="http://schemas.openxmlformats.org/presentationml/2006/main">
  <p:tag name="AS_UNIQUEID" val="1267"/>
</p:tagLst>
</file>

<file path=ppt/tags/tag430.xml><?xml version="1.0" encoding="utf-8"?>
<p:tagLst xmlns:p="http://schemas.openxmlformats.org/presentationml/2006/main">
  <p:tag name="AS_UNIQUEID" val="1626"/>
</p:tagLst>
</file>

<file path=ppt/tags/tag431.xml><?xml version="1.0" encoding="utf-8"?>
<p:tagLst xmlns:p="http://schemas.openxmlformats.org/presentationml/2006/main">
  <p:tag name="AS_UNIQUEID" val="1627"/>
</p:tagLst>
</file>

<file path=ppt/tags/tag432.xml><?xml version="1.0" encoding="utf-8"?>
<p:tagLst xmlns:p="http://schemas.openxmlformats.org/presentationml/2006/main">
  <p:tag name="KSO_WM_FULL_TEXT_BEAUTIFY_COPY_ID" val="150995317"/>
  <p:tag name="KSO_WM_SLIDE_BACKGROUND_TYPE" val="general"/>
  <p:tag name="KSO_WM_TEMPLATE_CATEGORY" val="custom"/>
  <p:tag name="KSO_WM_TEMPLATE_INDEX" val="20193303"/>
</p:tagLst>
</file>

<file path=ppt/tags/tag433.xml><?xml version="1.0" encoding="utf-8"?>
<p:tagLst xmlns:p="http://schemas.openxmlformats.org/presentationml/2006/main">
  <p:tag name="AS_UNIQUEID" val="1628"/>
</p:tagLst>
</file>

<file path=ppt/tags/tag434.xml><?xml version="1.0" encoding="utf-8"?>
<p:tagLst xmlns:p="http://schemas.openxmlformats.org/presentationml/2006/main">
  <p:tag name="AS_UNIQUEID" val="1629"/>
</p:tagLst>
</file>

<file path=ppt/tags/tag435.xml><?xml version="1.0" encoding="utf-8"?>
<p:tagLst xmlns:p="http://schemas.openxmlformats.org/presentationml/2006/main">
  <p:tag name="AS_UNIQUEID" val="1630"/>
</p:tagLst>
</file>

<file path=ppt/tags/tag4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7.xml><?xml version="1.0" encoding="utf-8"?>
<p:tagLst xmlns:p="http://schemas.openxmlformats.org/presentationml/2006/main">
  <p:tag name="AS_UNIQUEID" val="1631"/>
</p:tagLst>
</file>

<file path=ppt/tags/tag438.xml><?xml version="1.0" encoding="utf-8"?>
<p:tagLst xmlns:p="http://schemas.openxmlformats.org/presentationml/2006/main">
  <p:tag name="AS_UNIQUEID" val="1632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1_2"/>
  <p:tag name="KSO_WM_UNIT_INDEX" val="1_1_2"/>
  <p:tag name="KSO_WM_UNIT_LAYERLEVEL" val="1_1_1"/>
  <p:tag name="KSO_WM_UNIT_TEXT_FILL_FORE_SCHEMECOLOR_INDEX" val="13"/>
  <p:tag name="KSO_WM_UNIT_TEXT_FILL_TYPE" val="1"/>
  <p:tag name="KSO_WM_UNIT_TYPE" val="l_h_i"/>
</p:tagLst>
</file>

<file path=ppt/tags/tag439.xml><?xml version="1.0" encoding="utf-8"?>
<p:tagLst xmlns:p="http://schemas.openxmlformats.org/presentationml/2006/main">
  <p:tag name="AS_UNIQUEID" val="1633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1_3"/>
  <p:tag name="KSO_WM_UNIT_INDEX" val="1_1_3"/>
  <p:tag name="KSO_WM_UNIT_LAYERLEVEL" val="1_1_1"/>
  <p:tag name="KSO_WM_UNIT_TEXT_FILL_FORE_SCHEMECOLOR_INDEX" val="13"/>
  <p:tag name="KSO_WM_UNIT_TEXT_FILL_TYPE" val="1"/>
  <p:tag name="KSO_WM_UNIT_TYPE" val="l_h_i"/>
</p:tagLst>
</file>

<file path=ppt/tags/tag44.xml><?xml version="1.0" encoding="utf-8"?>
<p:tagLst xmlns:p="http://schemas.openxmlformats.org/presentationml/2006/main">
  <p:tag name="AS_UNIQUEID" val="1268"/>
</p:tagLst>
</file>

<file path=ppt/tags/tag440.xml><?xml version="1.0" encoding="utf-8"?>
<p:tagLst xmlns:p="http://schemas.openxmlformats.org/presentationml/2006/main">
  <p:tag name="AS_UNIQUEID" val="1634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1_4"/>
  <p:tag name="KSO_WM_UNIT_INDEX" val="1_1_4"/>
  <p:tag name="KSO_WM_UNIT_LAYERLEVEL" val="1_1_1"/>
  <p:tag name="KSO_WM_UNIT_TEXT_FILL_FORE_SCHEMECOLOR_INDEX" val="13"/>
  <p:tag name="KSO_WM_UNIT_TEXT_FILL_TYPE" val="1"/>
  <p:tag name="KSO_WM_UNIT_TYPE" val="l_h_i"/>
</p:tagLst>
</file>

<file path=ppt/tags/tag441.xml><?xml version="1.0" encoding="utf-8"?>
<p:tagLst xmlns:p="http://schemas.openxmlformats.org/presentationml/2006/main">
  <p:tag name="AS_UNIQUEID" val="1635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1_5"/>
  <p:tag name="KSO_WM_UNIT_INDEX" val="1_1_5"/>
  <p:tag name="KSO_WM_UNIT_LAYERLEVEL" val="1_1_1"/>
  <p:tag name="KSO_WM_UNIT_TEXT_FILL_FORE_SCHEMECOLOR_INDEX" val="13"/>
  <p:tag name="KSO_WM_UNIT_TEXT_FILL_TYPE" val="1"/>
  <p:tag name="KSO_WM_UNIT_TYPE" val="l_h_i"/>
</p:tagLst>
</file>

<file path=ppt/tags/tag442.xml><?xml version="1.0" encoding="utf-8"?>
<p:tagLst xmlns:p="http://schemas.openxmlformats.org/presentationml/2006/main">
  <p:tag name="AS_UNIQUEID" val="1636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2_2"/>
  <p:tag name="KSO_WM_UNIT_INDEX" val="1_2_2"/>
  <p:tag name="KSO_WM_UNIT_LAYERLEVEL" val="1_1_1"/>
  <p:tag name="KSO_WM_UNIT_TEXT_FILL_FORE_SCHEMECOLOR_INDEX" val="13"/>
  <p:tag name="KSO_WM_UNIT_TEXT_FILL_TYPE" val="1"/>
  <p:tag name="KSO_WM_UNIT_TYPE" val="l_h_i"/>
</p:tagLst>
</file>

<file path=ppt/tags/tag443.xml><?xml version="1.0" encoding="utf-8"?>
<p:tagLst xmlns:p="http://schemas.openxmlformats.org/presentationml/2006/main">
  <p:tag name="AS_UNIQUEID" val="1637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2_3"/>
  <p:tag name="KSO_WM_UNIT_INDEX" val="1_2_3"/>
  <p:tag name="KSO_WM_UNIT_LAYERLEVEL" val="1_1_1"/>
  <p:tag name="KSO_WM_UNIT_TEXT_FILL_FORE_SCHEMECOLOR_INDEX" val="13"/>
  <p:tag name="KSO_WM_UNIT_TEXT_FILL_TYPE" val="1"/>
  <p:tag name="KSO_WM_UNIT_TYPE" val="l_h_i"/>
</p:tagLst>
</file>

<file path=ppt/tags/tag444.xml><?xml version="1.0" encoding="utf-8"?>
<p:tagLst xmlns:p="http://schemas.openxmlformats.org/presentationml/2006/main">
  <p:tag name="AS_UNIQUEID" val="1638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2_4"/>
  <p:tag name="KSO_WM_UNIT_INDEX" val="1_2_4"/>
  <p:tag name="KSO_WM_UNIT_LAYERLEVEL" val="1_1_1"/>
  <p:tag name="KSO_WM_UNIT_TEXT_FILL_FORE_SCHEMECOLOR_INDEX" val="13"/>
  <p:tag name="KSO_WM_UNIT_TEXT_FILL_TYPE" val="1"/>
  <p:tag name="KSO_WM_UNIT_TYPE" val="l_h_i"/>
</p:tagLst>
</file>

<file path=ppt/tags/tag445.xml><?xml version="1.0" encoding="utf-8"?>
<p:tagLst xmlns:p="http://schemas.openxmlformats.org/presentationml/2006/main">
  <p:tag name="AS_UNIQUEID" val="1639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2_5"/>
  <p:tag name="KSO_WM_UNIT_INDEX" val="1_2_5"/>
  <p:tag name="KSO_WM_UNIT_LAYERLEVEL" val="1_1_1"/>
  <p:tag name="KSO_WM_UNIT_TEXT_FILL_FORE_SCHEMECOLOR_INDEX" val="13"/>
  <p:tag name="KSO_WM_UNIT_TEXT_FILL_TYPE" val="1"/>
  <p:tag name="KSO_WM_UNIT_TYPE" val="l_h_i"/>
</p:tagLst>
</file>

<file path=ppt/tags/tag446.xml><?xml version="1.0" encoding="utf-8"?>
<p:tagLst xmlns:p="http://schemas.openxmlformats.org/presentationml/2006/main">
  <p:tag name="AS_UNIQUEID" val="1640"/>
  <p:tag name="KSO_WM_DIAGRAM_GROUP_CODE" val="l1-1"/>
  <p:tag name="KSO_WM_TAG_VERSION" val="1.0"/>
  <p:tag name="KSO_WM_TEMPLATE_CATEGORY" val="diagram"/>
  <p:tag name="KSO_WM_TEMPLATE_INDEX" val="20181260"/>
  <p:tag name="KSO_WM_UNIT_CLEAR" val="0"/>
  <p:tag name="KSO_WM_UNIT_COMPATIBLE" val="0"/>
  <p:tag name="KSO_WM_UNIT_HIGHLIGHT" val="0"/>
  <p:tag name="KSO_WM_UNIT_ID" val="diagram20181260_3*l_h_a*1_2_1"/>
  <p:tag name="KSO_WM_UNIT_LAYERLEVEL" val="1_1_1"/>
  <p:tag name="KSO_WM_UNIT_PRESET_TEXT" val="输入标题内容"/>
  <p:tag name="KSO_WM_UNIT_TEXT_FILL_FORE_SCHEMECOLOR_INDEX" val="13"/>
  <p:tag name="KSO_WM_UNIT_TEXT_FILL_TYPE" val="1"/>
  <p:tag name="KSO_WM_UNIT_VALUE" val="6"/>
</p:tagLst>
</file>

<file path=ppt/tags/tag447.xml><?xml version="1.0" encoding="utf-8"?>
<p:tagLst xmlns:p="http://schemas.openxmlformats.org/presentationml/2006/main">
  <p:tag name="AS_UNIQUEID" val="1641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CLEAR" val="0"/>
  <p:tag name="KSO_WM_UNIT_COMPATIBLE" val="0"/>
  <p:tag name="KSO_WM_UNIT_HIGHLIGHT" val="0"/>
  <p:tag name="KSO_WM_UNIT_ID" val="diagram20181260_3*l_h_a*1_1_1"/>
  <p:tag name="KSO_WM_UNIT_INDEX" val="1_1_1"/>
  <p:tag name="KSO_WM_UNIT_LAYERLEVEL" val="1_1_1"/>
  <p:tag name="KSO_WM_UNIT_PRESET_TEXT" val="输入标题内容"/>
  <p:tag name="KSO_WM_UNIT_TEXT_FILL_FORE_SCHEMECOLOR_INDEX" val="13"/>
  <p:tag name="KSO_WM_UNIT_TEXT_FILL_TYPE" val="1"/>
  <p:tag name="KSO_WM_UNIT_TYPE" val="l_h_a"/>
  <p:tag name="KSO_WM_UNIT_VALUE" val="6"/>
</p:tagLst>
</file>

<file path=ppt/tags/tag448.xml><?xml version="1.0" encoding="utf-8"?>
<p:tagLst xmlns:p="http://schemas.openxmlformats.org/presentationml/2006/main">
  <p:tag name="AS_UNIQUEID" val="1642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3_2"/>
  <p:tag name="KSO_WM_UNIT_INDEX" val="1_3_2"/>
  <p:tag name="KSO_WM_UNIT_LAYERLEVEL" val="1_1_1"/>
  <p:tag name="KSO_WM_UNIT_TEXT_FILL_FORE_SCHEMECOLOR_INDEX" val="13"/>
  <p:tag name="KSO_WM_UNIT_TEXT_FILL_TYPE" val="1"/>
  <p:tag name="KSO_WM_UNIT_TYPE" val="l_h_i"/>
</p:tagLst>
</file>

<file path=ppt/tags/tag449.xml><?xml version="1.0" encoding="utf-8"?>
<p:tagLst xmlns:p="http://schemas.openxmlformats.org/presentationml/2006/main">
  <p:tag name="AS_UNIQUEID" val="1643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3_3"/>
  <p:tag name="KSO_WM_UNIT_INDEX" val="1_3_3"/>
  <p:tag name="KSO_WM_UNIT_LAYERLEVEL" val="1_1_1"/>
  <p:tag name="KSO_WM_UNIT_TEXT_FILL_FORE_SCHEMECOLOR_INDEX" val="13"/>
  <p:tag name="KSO_WM_UNIT_TEXT_FILL_TYPE" val="1"/>
  <p:tag name="KSO_WM_UNIT_TYPE" val="l_h_i"/>
</p:tagLst>
</file>

<file path=ppt/tags/tag45.xml><?xml version="1.0" encoding="utf-8"?>
<p:tagLst xmlns:p="http://schemas.openxmlformats.org/presentationml/2006/main">
  <p:tag name="AS_UNIQUEID" val="1269"/>
</p:tagLst>
</file>

<file path=ppt/tags/tag450.xml><?xml version="1.0" encoding="utf-8"?>
<p:tagLst xmlns:p="http://schemas.openxmlformats.org/presentationml/2006/main">
  <p:tag name="AS_UNIQUEID" val="1644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3_4"/>
  <p:tag name="KSO_WM_UNIT_INDEX" val="1_3_4"/>
  <p:tag name="KSO_WM_UNIT_LAYERLEVEL" val="1_1_1"/>
  <p:tag name="KSO_WM_UNIT_TEXT_FILL_FORE_SCHEMECOLOR_INDEX" val="13"/>
  <p:tag name="KSO_WM_UNIT_TEXT_FILL_TYPE" val="1"/>
  <p:tag name="KSO_WM_UNIT_TYPE" val="l_h_i"/>
</p:tagLst>
</file>

<file path=ppt/tags/tag451.xml><?xml version="1.0" encoding="utf-8"?>
<p:tagLst xmlns:p="http://schemas.openxmlformats.org/presentationml/2006/main">
  <p:tag name="AS_UNIQUEID" val="1645"/>
  <p:tag name="KSO_WM_BEAUTIFY_FLAG" val="#wm#"/>
  <p:tag name="KSO_WM_DIAGRAM_GROUP_CODE" val="l1-1"/>
  <p:tag name="KSO_WM_TAG_VERSION" val="1.0"/>
  <p:tag name="KSO_WM_TEMPLATE_CATEGORY" val="diagram"/>
  <p:tag name="KSO_WM_TEMPLATE_INDEX" val="20181260"/>
  <p:tag name="KSO_WM_UNIT_FILL_FORE_SCHEMECOLOR_INDEX" val="5"/>
  <p:tag name="KSO_WM_UNIT_FILL_TYPE" val="1"/>
  <p:tag name="KSO_WM_UNIT_ID" val="diagram20181260_3*l_h_i*1_3_5"/>
  <p:tag name="KSO_WM_UNIT_INDEX" val="1_3_5"/>
  <p:tag name="KSO_WM_UNIT_LAYERLEVEL" val="1_1_1"/>
  <p:tag name="KSO_WM_UNIT_TEXT_FILL_FORE_SCHEMECOLOR_INDEX" val="13"/>
  <p:tag name="KSO_WM_UNIT_TEXT_FILL_TYPE" val="1"/>
  <p:tag name="KSO_WM_UNIT_TYPE" val="l_h_i"/>
</p:tagLst>
</file>

<file path=ppt/tags/tag452.xml><?xml version="1.0" encoding="utf-8"?>
<p:tagLst xmlns:p="http://schemas.openxmlformats.org/presentationml/2006/main">
  <p:tag name="AS_UNIQUEID" val="1646"/>
</p:tagLst>
</file>

<file path=ppt/tags/tag453.xml><?xml version="1.0" encoding="utf-8"?>
<p:tagLst xmlns:p="http://schemas.openxmlformats.org/presentationml/2006/main">
  <p:tag name="AS_UNIQUEID" val="1647"/>
</p:tagLst>
</file>

<file path=ppt/tags/tag454.xml><?xml version="1.0" encoding="utf-8"?>
<p:tagLst xmlns:p="http://schemas.openxmlformats.org/presentationml/2006/main">
  <p:tag name="AS_UNIQUEID" val="1648"/>
</p:tagLst>
</file>

<file path=ppt/tags/tag455.xml><?xml version="1.0" encoding="utf-8"?>
<p:tagLst xmlns:p="http://schemas.openxmlformats.org/presentationml/2006/main">
  <p:tag name="AS_UNIQUEID" val="1649"/>
</p:tagLst>
</file>

<file path=ppt/tags/tag456.xml><?xml version="1.0" encoding="utf-8"?>
<p:tagLst xmlns:p="http://schemas.openxmlformats.org/presentationml/2006/main">
  <p:tag name="AS_UNIQUEID" val="50"/>
</p:tagLst>
</file>

<file path=ppt/tags/tag457.xml><?xml version="1.0" encoding="utf-8"?>
<p:tagLst xmlns:p="http://schemas.openxmlformats.org/presentationml/2006/main">
  <p:tag name="AS_UNIQUEID" val="1650"/>
</p:tagLst>
</file>

<file path=ppt/tags/tag458.xml><?xml version="1.0" encoding="utf-8"?>
<p:tagLst xmlns:p="http://schemas.openxmlformats.org/presentationml/2006/main">
  <p:tag name="AS_UNIQUEID" val="1651"/>
  <p:tag name="KSO_WM_FULL_TEXT_BEAUTIFY_COPY_ID" val="30723"/>
  <p:tag name="KSO_WM_UNIT_TEXT_FILL_FORE_SCHEMECOLOR_INDEX" val="13"/>
  <p:tag name="KSO_WM_UNIT_TEXT_FILL_FORE_SCHEMECOLOR_INDEX_BRIGHTNESS" val="0"/>
  <p:tag name="KSO_WM_UNIT_TEXT_FILL_TYPE" val="1"/>
</p:tagLst>
</file>

<file path=ppt/tags/tag459.xml><?xml version="1.0" encoding="utf-8"?>
<p:tagLst xmlns:p="http://schemas.openxmlformats.org/presentationml/2006/main">
  <p:tag name="AS_UNIQUEID" val="1652"/>
  <p:tag name="KSO_WM_UNIT_PLACING_PICTURE_USER_VIEWPORT" val="{&quot;height&quot;:3037,&quot;width&quot;:4896}"/>
</p:tagLst>
</file>

<file path=ppt/tags/tag46.xml><?xml version="1.0" encoding="utf-8"?>
<p:tagLst xmlns:p="http://schemas.openxmlformats.org/presentationml/2006/main">
  <p:tag name="AS_UNIQUEID" val="1270"/>
</p:tagLst>
</file>

<file path=ppt/tags/tag460.xml><?xml version="1.0" encoding="utf-8"?>
<p:tagLst xmlns:p="http://schemas.openxmlformats.org/presentationml/2006/main">
  <p:tag name="AS_UNIQUEID" val="1653"/>
</p:tagLst>
</file>

<file path=ppt/tags/tag461.xml><?xml version="1.0" encoding="utf-8"?>
<p:tagLst xmlns:p="http://schemas.openxmlformats.org/presentationml/2006/main">
  <p:tag name="AS_UNIQUEID" val="1654"/>
</p:tagLst>
</file>

<file path=ppt/tags/tag462.xml><?xml version="1.0" encoding="utf-8"?>
<p:tagLst xmlns:p="http://schemas.openxmlformats.org/presentationml/2006/main">
  <p:tag name="AS_UNIQUEID" val="89"/>
</p:tagLst>
</file>

<file path=ppt/tags/tag463.xml><?xml version="1.0" encoding="utf-8"?>
<p:tagLst xmlns:p="http://schemas.openxmlformats.org/presentationml/2006/main">
  <p:tag name="AS_UNIQUEID" val="1655"/>
</p:tagLst>
</file>

<file path=ppt/tags/tag464.xml><?xml version="1.0" encoding="utf-8"?>
<p:tagLst xmlns:p="http://schemas.openxmlformats.org/presentationml/2006/main">
  <p:tag name="AS_UNIQUEID" val="1656"/>
</p:tagLst>
</file>

<file path=ppt/tags/tag465.xml><?xml version="1.0" encoding="utf-8"?>
<p:tagLst xmlns:p="http://schemas.openxmlformats.org/presentationml/2006/main">
  <p:tag name="AS_UNIQUEID" val="1657"/>
</p:tagLst>
</file>

<file path=ppt/tags/tag466.xml><?xml version="1.0" encoding="utf-8"?>
<p:tagLst xmlns:p="http://schemas.openxmlformats.org/presentationml/2006/main">
  <p:tag name="AS_UNIQUEID" val="1658"/>
  <p:tag name="KSO_WM_FULL_TEXT_BEAUTIFY_COPY_ID" val="31747"/>
  <p:tag name="KSO_WM_UNIT_TEXT_FILL_FORE_SCHEMECOLOR_INDEX" val="13"/>
  <p:tag name="KSO_WM_UNIT_TEXT_FILL_FORE_SCHEMECOLOR_INDEX_BRIGHTNESS" val="0"/>
  <p:tag name="KSO_WM_UNIT_TEXT_FILL_TYPE" val="1"/>
</p:tagLst>
</file>

<file path=ppt/tags/tag467.xml><?xml version="1.0" encoding="utf-8"?>
<p:tagLst xmlns:p="http://schemas.openxmlformats.org/presentationml/2006/main">
  <p:tag name="AS_UNIQUEID" val="1659"/>
  <p:tag name="KSO_WM_FULL_TEXT_BEAUTIFY_COPY_ID" val="31749"/>
  <p:tag name="KSO_WM_UNIT_TEXT_FILL_FORE_SCHEMECOLOR_INDEX" val="13"/>
  <p:tag name="KSO_WM_UNIT_TEXT_FILL_FORE_SCHEMECOLOR_INDEX_BRIGHTNESS" val="0"/>
  <p:tag name="KSO_WM_UNIT_TEXT_FILL_TYPE" val="1"/>
</p:tagLst>
</file>

<file path=ppt/tags/tag468.xml><?xml version="1.0" encoding="utf-8"?>
<p:tagLst xmlns:p="http://schemas.openxmlformats.org/presentationml/2006/main">
  <p:tag name="AS_UNIQUEID" val="1660"/>
</p:tagLst>
</file>

<file path=ppt/tags/tag469.xml><?xml version="1.0" encoding="utf-8"?>
<p:tagLst xmlns:p="http://schemas.openxmlformats.org/presentationml/2006/main">
  <p:tag name="KSO_WM_FULL_TEXT_BEAUTIFY_COPY_ID" val="150995315"/>
  <p:tag name="KSO_WM_SLIDE_BACKGROUND_TYPE" val="general"/>
  <p:tag name="KSO_WM_TEMPLATE_CATEGORY" val="custom"/>
  <p:tag name="KSO_WM_TEMPLATE_INDEX" val="20193303"/>
</p:tagLst>
</file>

<file path=ppt/tags/tag47.xml><?xml version="1.0" encoding="utf-8"?>
<p:tagLst xmlns:p="http://schemas.openxmlformats.org/presentationml/2006/main">
  <p:tag name="AS_UNIQUEID" val="1271"/>
</p:tagLst>
</file>

<file path=ppt/tags/tag470.xml><?xml version="1.0" encoding="utf-8"?>
<p:tagLst xmlns:p="http://schemas.openxmlformats.org/presentationml/2006/main">
  <p:tag name="AS_UNIQUEID" val="1661"/>
</p:tagLst>
</file>

<file path=ppt/tags/tag471.xml><?xml version="1.0" encoding="utf-8"?>
<p:tagLst xmlns:p="http://schemas.openxmlformats.org/presentationml/2006/main">
  <p:tag name="AS_UNIQUEID" val="89"/>
</p:tagLst>
</file>

<file path=ppt/tags/tag472.xml><?xml version="1.0" encoding="utf-8"?>
<p:tagLst xmlns:p="http://schemas.openxmlformats.org/presentationml/2006/main">
  <p:tag name="AS_UNIQUEID" val="1662"/>
</p:tagLst>
</file>

<file path=ppt/tags/tag473.xml><?xml version="1.0" encoding="utf-8"?>
<p:tagLst xmlns:p="http://schemas.openxmlformats.org/presentationml/2006/main">
  <p:tag name="AS_UNIQUEID" val="1663"/>
</p:tagLst>
</file>

<file path=ppt/tags/tag474.xml><?xml version="1.0" encoding="utf-8"?>
<p:tagLst xmlns:p="http://schemas.openxmlformats.org/presentationml/2006/main">
  <p:tag name="AS_UNIQUEID" val="1664"/>
</p:tagLst>
</file>

<file path=ppt/tags/tag475.xml><?xml version="1.0" encoding="utf-8"?>
<p:tagLst xmlns:p="http://schemas.openxmlformats.org/presentationml/2006/main">
  <p:tag name="AS_UNIQUEID" val="1665"/>
</p:tagLst>
</file>

<file path=ppt/tags/tag476.xml><?xml version="1.0" encoding="utf-8"?>
<p:tagLst xmlns:p="http://schemas.openxmlformats.org/presentationml/2006/main">
  <p:tag name="AS_UNIQUEID" val="89"/>
</p:tagLst>
</file>

<file path=ppt/tags/tag477.xml><?xml version="1.0" encoding="utf-8"?>
<p:tagLst xmlns:p="http://schemas.openxmlformats.org/presentationml/2006/main">
  <p:tag name="AS_UNIQUEID" val="1666"/>
</p:tagLst>
</file>

<file path=ppt/tags/tag478.xml><?xml version="1.0" encoding="utf-8"?>
<p:tagLst xmlns:p="http://schemas.openxmlformats.org/presentationml/2006/main">
  <p:tag name="AS_UNIQUEID" val="1667"/>
</p:tagLst>
</file>

<file path=ppt/tags/tag479.xml><?xml version="1.0" encoding="utf-8"?>
<p:tagLst xmlns:p="http://schemas.openxmlformats.org/presentationml/2006/main">
  <p:tag name="AS_UNIQUEID" val="1668"/>
</p:tagLst>
</file>

<file path=ppt/tags/tag48.xml><?xml version="1.0" encoding="utf-8"?>
<p:tagLst xmlns:p="http://schemas.openxmlformats.org/presentationml/2006/main">
  <p:tag name="AS_UNIQUEID" val="1272"/>
</p:tagLst>
</file>

<file path=ppt/tags/tag480.xml><?xml version="1.0" encoding="utf-8"?>
<p:tagLst xmlns:p="http://schemas.openxmlformats.org/presentationml/2006/main">
  <p:tag name="AS_UNIQUEID" val="1669"/>
</p:tagLst>
</file>

<file path=ppt/tags/tag481.xml><?xml version="1.0" encoding="utf-8"?>
<p:tagLst xmlns:p="http://schemas.openxmlformats.org/presentationml/2006/main">
  <p:tag name="AS_UNIQUEID" val="89"/>
</p:tagLst>
</file>

<file path=ppt/tags/tag482.xml><?xml version="1.0" encoding="utf-8"?>
<p:tagLst xmlns:p="http://schemas.openxmlformats.org/presentationml/2006/main">
  <p:tag name="AS_UNIQUEID" val="1670"/>
</p:tagLst>
</file>

<file path=ppt/tags/tag483.xml><?xml version="1.0" encoding="utf-8"?>
<p:tagLst xmlns:p="http://schemas.openxmlformats.org/presentationml/2006/main">
  <p:tag name="AS_UNIQUEID" val="1671"/>
</p:tagLst>
</file>

<file path=ppt/tags/tag484.xml><?xml version="1.0" encoding="utf-8"?>
<p:tagLst xmlns:p="http://schemas.openxmlformats.org/presentationml/2006/main">
  <p:tag name="AS_UNIQUEID" val="1672"/>
</p:tagLst>
</file>

<file path=ppt/tags/tag485.xml><?xml version="1.0" encoding="utf-8"?>
<p:tagLst xmlns:p="http://schemas.openxmlformats.org/presentationml/2006/main">
  <p:tag name="AS_UNIQUEID" val="1673"/>
</p:tagLst>
</file>

<file path=ppt/tags/tag486.xml><?xml version="1.0" encoding="utf-8"?>
<p:tagLst xmlns:p="http://schemas.openxmlformats.org/presentationml/2006/main">
  <p:tag name="AS_UNIQUEID" val="89"/>
</p:tagLst>
</file>

<file path=ppt/tags/tag487.xml><?xml version="1.0" encoding="utf-8"?>
<p:tagLst xmlns:p="http://schemas.openxmlformats.org/presentationml/2006/main">
  <p:tag name="AS_UNIQUEID" val="1674"/>
</p:tagLst>
</file>

<file path=ppt/tags/tag488.xml><?xml version="1.0" encoding="utf-8"?>
<p:tagLst xmlns:p="http://schemas.openxmlformats.org/presentationml/2006/main">
  <p:tag name="AS_UNIQUEID" val="1675"/>
</p:tagLst>
</file>

<file path=ppt/tags/tag489.xml><?xml version="1.0" encoding="utf-8"?>
<p:tagLst xmlns:p="http://schemas.openxmlformats.org/presentationml/2006/main">
  <p:tag name="AS_UNIQUEID" val="1676"/>
</p:tagLst>
</file>

<file path=ppt/tags/tag49.xml><?xml version="1.0" encoding="utf-8"?>
<p:tagLst xmlns:p="http://schemas.openxmlformats.org/presentationml/2006/main">
  <p:tag name="AS_UNIQUEID" val="1273"/>
</p:tagLst>
</file>

<file path=ppt/tags/tag490.xml><?xml version="1.0" encoding="utf-8"?>
<p:tagLst xmlns:p="http://schemas.openxmlformats.org/presentationml/2006/main">
  <p:tag name="AS_UNIQUEID" val="1677"/>
</p:tagLst>
</file>

<file path=ppt/tags/tag491.xml><?xml version="1.0" encoding="utf-8"?>
<p:tagLst xmlns:p="http://schemas.openxmlformats.org/presentationml/2006/main">
  <p:tag name="AS_UNIQUEID" val="1678"/>
</p:tagLst>
</file>

<file path=ppt/tags/tag492.xml><?xml version="1.0" encoding="utf-8"?>
<p:tagLst xmlns:p="http://schemas.openxmlformats.org/presentationml/2006/main">
  <p:tag name="AS_UNIQUEID" val="1679"/>
</p:tagLst>
</file>

<file path=ppt/tags/tag493.xml><?xml version="1.0" encoding="utf-8"?>
<p:tagLst xmlns:p="http://schemas.openxmlformats.org/presentationml/2006/main">
  <p:tag name="AS_UNIQUEID" val="1680"/>
</p:tagLst>
</file>

<file path=ppt/tags/tag494.xml><?xml version="1.0" encoding="utf-8"?>
<p:tagLst xmlns:p="http://schemas.openxmlformats.org/presentationml/2006/main">
  <p:tag name="AS_UNIQUEID" val="1681"/>
</p:tagLst>
</file>

<file path=ppt/tags/tag495.xml><?xml version="1.0" encoding="utf-8"?>
<p:tagLst xmlns:p="http://schemas.openxmlformats.org/presentationml/2006/main">
  <p:tag name="AS_UNIQUEID" val="1682"/>
</p:tagLst>
</file>

<file path=ppt/tags/tag4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7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COMMONDATA" val="eyJoZGlkIjoiNWFiNTAwMzVmMzcwNzZlYzg1ZThjMDg1MDBiNTAzNzAifQ=="/>
  <p:tag name="KSO_WPP_MARK_KEY" val="2d85b763-9d4f-4851-bf11-15209fccf94d"/>
</p:tagLst>
</file>

<file path=ppt/tags/tag5.xml><?xml version="1.0" encoding="utf-8"?>
<p:tagLst xmlns:p="http://schemas.openxmlformats.org/presentationml/2006/main">
  <p:tag name="AS_UNIQUEID" val="1229"/>
</p:tagLst>
</file>

<file path=ppt/tags/tag50.xml><?xml version="1.0" encoding="utf-8"?>
<p:tagLst xmlns:p="http://schemas.openxmlformats.org/presentationml/2006/main">
  <p:tag name="AS_UNIQUEID" val="1274"/>
</p:tagLst>
</file>

<file path=ppt/tags/tag51.xml><?xml version="1.0" encoding="utf-8"?>
<p:tagLst xmlns:p="http://schemas.openxmlformats.org/presentationml/2006/main">
  <p:tag name="AS_UNIQUEID" val="1275"/>
</p:tagLst>
</file>

<file path=ppt/tags/tag52.xml><?xml version="1.0" encoding="utf-8"?>
<p:tagLst xmlns:p="http://schemas.openxmlformats.org/presentationml/2006/main">
  <p:tag name="AS_UNIQUEID" val="1276"/>
</p:tagLst>
</file>

<file path=ppt/tags/tag53.xml><?xml version="1.0" encoding="utf-8"?>
<p:tagLst xmlns:p="http://schemas.openxmlformats.org/presentationml/2006/main">
  <p:tag name="AS_UNIQUEID" val="1277"/>
</p:tagLst>
</file>

<file path=ppt/tags/tag54.xml><?xml version="1.0" encoding="utf-8"?>
<p:tagLst xmlns:p="http://schemas.openxmlformats.org/presentationml/2006/main">
  <p:tag name="AS_UNIQUEID" val="1278"/>
</p:tagLst>
</file>

<file path=ppt/tags/tag55.xml><?xml version="1.0" encoding="utf-8"?>
<p:tagLst xmlns:p="http://schemas.openxmlformats.org/presentationml/2006/main">
  <p:tag name="AS_UNIQUEID" val="1279"/>
</p:tagLst>
</file>

<file path=ppt/tags/tag56.xml><?xml version="1.0" encoding="utf-8"?>
<p:tagLst xmlns:p="http://schemas.openxmlformats.org/presentationml/2006/main">
  <p:tag name="AS_UNIQUEID" val="1280"/>
</p:tagLst>
</file>

<file path=ppt/tags/tag57.xml><?xml version="1.0" encoding="utf-8"?>
<p:tagLst xmlns:p="http://schemas.openxmlformats.org/presentationml/2006/main">
  <p:tag name="AS_UNIQUEID" val="1281"/>
</p:tagLst>
</file>

<file path=ppt/tags/tag58.xml><?xml version="1.0" encoding="utf-8"?>
<p:tagLst xmlns:p="http://schemas.openxmlformats.org/presentationml/2006/main">
  <p:tag name="AS_UNIQUEID" val="1282"/>
</p:tagLst>
</file>

<file path=ppt/tags/tag59.xml><?xml version="1.0" encoding="utf-8"?>
<p:tagLst xmlns:p="http://schemas.openxmlformats.org/presentationml/2006/main">
  <p:tag name="AS_UNIQUEID" val="1283"/>
</p:tagLst>
</file>

<file path=ppt/tags/tag6.xml><?xml version="1.0" encoding="utf-8"?>
<p:tagLst xmlns:p="http://schemas.openxmlformats.org/presentationml/2006/main">
  <p:tag name="AS_UNIQUEID" val="1230"/>
</p:tagLst>
</file>

<file path=ppt/tags/tag60.xml><?xml version="1.0" encoding="utf-8"?>
<p:tagLst xmlns:p="http://schemas.openxmlformats.org/presentationml/2006/main">
  <p:tag name="AS_UNIQUEID" val="1284"/>
</p:tagLst>
</file>

<file path=ppt/tags/tag61.xml><?xml version="1.0" encoding="utf-8"?>
<p:tagLst xmlns:p="http://schemas.openxmlformats.org/presentationml/2006/main">
  <p:tag name="AS_UNIQUEID" val="1285"/>
</p:tagLst>
</file>

<file path=ppt/tags/tag62.xml><?xml version="1.0" encoding="utf-8"?>
<p:tagLst xmlns:p="http://schemas.openxmlformats.org/presentationml/2006/main">
  <p:tag name="AS_UNIQUEID" val="1286"/>
</p:tagLst>
</file>

<file path=ppt/tags/tag63.xml><?xml version="1.0" encoding="utf-8"?>
<p:tagLst xmlns:p="http://schemas.openxmlformats.org/presentationml/2006/main">
  <p:tag name="AS_UNIQUEID" val="1287"/>
</p:tagLst>
</file>

<file path=ppt/tags/tag64.xml><?xml version="1.0" encoding="utf-8"?>
<p:tagLst xmlns:p="http://schemas.openxmlformats.org/presentationml/2006/main">
  <p:tag name="AS_UNIQUEID" val="1288"/>
</p:tagLst>
</file>

<file path=ppt/tags/tag65.xml><?xml version="1.0" encoding="utf-8"?>
<p:tagLst xmlns:p="http://schemas.openxmlformats.org/presentationml/2006/main">
  <p:tag name="AS_UNIQUEID" val="1289"/>
</p:tagLst>
</file>

<file path=ppt/tags/tag66.xml><?xml version="1.0" encoding="utf-8"?>
<p:tagLst xmlns:p="http://schemas.openxmlformats.org/presentationml/2006/main">
  <p:tag name="AS_UNIQUEID" val="1290"/>
</p:tagLst>
</file>

<file path=ppt/tags/tag67.xml><?xml version="1.0" encoding="utf-8"?>
<p:tagLst xmlns:p="http://schemas.openxmlformats.org/presentationml/2006/main">
  <p:tag name="AS_UNIQUEID" val="1291"/>
</p:tagLst>
</file>

<file path=ppt/tags/tag68.xml><?xml version="1.0" encoding="utf-8"?>
<p:tagLst xmlns:p="http://schemas.openxmlformats.org/presentationml/2006/main">
  <p:tag name="AS_UNIQUEID" val="1292"/>
</p:tagLst>
</file>

<file path=ppt/tags/tag69.xml><?xml version="1.0" encoding="utf-8"?>
<p:tagLst xmlns:p="http://schemas.openxmlformats.org/presentationml/2006/main">
  <p:tag name="AS_UNIQUEID" val="1293"/>
</p:tagLst>
</file>

<file path=ppt/tags/tag7.xml><?xml version="1.0" encoding="utf-8"?>
<p:tagLst xmlns:p="http://schemas.openxmlformats.org/presentationml/2006/main">
  <p:tag name="AS_UNIQUEID" val="1231"/>
</p:tagLst>
</file>

<file path=ppt/tags/tag70.xml><?xml version="1.0" encoding="utf-8"?>
<p:tagLst xmlns:p="http://schemas.openxmlformats.org/presentationml/2006/main">
  <p:tag name="AS_UNIQUEID" val="1294"/>
</p:tagLst>
</file>

<file path=ppt/tags/tag71.xml><?xml version="1.0" encoding="utf-8"?>
<p:tagLst xmlns:p="http://schemas.openxmlformats.org/presentationml/2006/main">
  <p:tag name="AS_UNIQUEID" val="1295"/>
</p:tagLst>
</file>

<file path=ppt/tags/tag72.xml><?xml version="1.0" encoding="utf-8"?>
<p:tagLst xmlns:p="http://schemas.openxmlformats.org/presentationml/2006/main">
  <p:tag name="AS_UNIQUEID" val="1296"/>
</p:tagLst>
</file>

<file path=ppt/tags/tag73.xml><?xml version="1.0" encoding="utf-8"?>
<p:tagLst xmlns:p="http://schemas.openxmlformats.org/presentationml/2006/main">
  <p:tag name="AS_UNIQUEID" val="1297"/>
</p:tagLst>
</file>

<file path=ppt/tags/tag74.xml><?xml version="1.0" encoding="utf-8"?>
<p:tagLst xmlns:p="http://schemas.openxmlformats.org/presentationml/2006/main">
  <p:tag name="AS_UNIQUEID" val="1222"/>
</p:tagLst>
</file>

<file path=ppt/tags/tag75.xml><?xml version="1.0" encoding="utf-8"?>
<p:tagLst xmlns:p="http://schemas.openxmlformats.org/presentationml/2006/main">
  <p:tag name="AS_UNIQUEID" val="1223"/>
</p:tagLst>
</file>

<file path=ppt/tags/tag76.xml><?xml version="1.0" encoding="utf-8"?>
<p:tagLst xmlns:p="http://schemas.openxmlformats.org/presentationml/2006/main">
  <p:tag name="AS_UNIQUEID" val="1224"/>
</p:tagLst>
</file>

<file path=ppt/tags/tag77.xml><?xml version="1.0" encoding="utf-8"?>
<p:tagLst xmlns:p="http://schemas.openxmlformats.org/presentationml/2006/main">
  <p:tag name="AS_UNIQUEID" val="1298"/>
</p:tagLst>
</file>

<file path=ppt/tags/tag78.xml><?xml version="1.0" encoding="utf-8"?>
<p:tagLst xmlns:p="http://schemas.openxmlformats.org/presentationml/2006/main">
  <p:tag name="AS_UNIQUEID" val="1299"/>
</p:tagLst>
</file>

<file path=ppt/tags/tag79.xml><?xml version="1.0" encoding="utf-8"?>
<p:tagLst xmlns:p="http://schemas.openxmlformats.org/presentationml/2006/main">
  <p:tag name="AS_UNIQUEID" val="1300"/>
</p:tagLst>
</file>

<file path=ppt/tags/tag8.xml><?xml version="1.0" encoding="utf-8"?>
<p:tagLst xmlns:p="http://schemas.openxmlformats.org/presentationml/2006/main">
  <p:tag name="AS_UNIQUEID" val="1232"/>
</p:tagLst>
</file>

<file path=ppt/tags/tag80.xml><?xml version="1.0" encoding="utf-8"?>
<p:tagLst xmlns:p="http://schemas.openxmlformats.org/presentationml/2006/main">
  <p:tag name="AS_UNIQUEID" val="1301"/>
</p:tagLst>
</file>

<file path=ppt/tags/tag81.xml><?xml version="1.0" encoding="utf-8"?>
<p:tagLst xmlns:p="http://schemas.openxmlformats.org/presentationml/2006/main">
  <p:tag name="AS_UNIQUEID" val="1302"/>
</p:tagLst>
</file>

<file path=ppt/tags/tag82.xml><?xml version="1.0" encoding="utf-8"?>
<p:tagLst xmlns:p="http://schemas.openxmlformats.org/presentationml/2006/main">
  <p:tag name="AS_UNIQUEID" val="1303"/>
</p:tagLst>
</file>

<file path=ppt/tags/tag83.xml><?xml version="1.0" encoding="utf-8"?>
<p:tagLst xmlns:p="http://schemas.openxmlformats.org/presentationml/2006/main">
  <p:tag name="AS_UNIQUEID" val="1304"/>
</p:tagLst>
</file>

<file path=ppt/tags/tag84.xml><?xml version="1.0" encoding="utf-8"?>
<p:tagLst xmlns:p="http://schemas.openxmlformats.org/presentationml/2006/main">
  <p:tag name="AS_UNIQUEID" val="1305"/>
</p:tagLst>
</file>

<file path=ppt/tags/tag85.xml><?xml version="1.0" encoding="utf-8"?>
<p:tagLst xmlns:p="http://schemas.openxmlformats.org/presentationml/2006/main">
  <p:tag name="AS_UNIQUEID" val="1306"/>
</p:tagLst>
</file>

<file path=ppt/tags/tag86.xml><?xml version="1.0" encoding="utf-8"?>
<p:tagLst xmlns:p="http://schemas.openxmlformats.org/presentationml/2006/main">
  <p:tag name="AS_UNIQUEID" val="1307"/>
</p:tagLst>
</file>

<file path=ppt/tags/tag87.xml><?xml version="1.0" encoding="utf-8"?>
<p:tagLst xmlns:p="http://schemas.openxmlformats.org/presentationml/2006/main">
  <p:tag name="AS_UNIQUEID" val="1308"/>
</p:tagLst>
</file>

<file path=ppt/tags/tag88.xml><?xml version="1.0" encoding="utf-8"?>
<p:tagLst xmlns:p="http://schemas.openxmlformats.org/presentationml/2006/main">
  <p:tag name="AS_UNIQUEID" val="1309"/>
</p:tagLst>
</file>

<file path=ppt/tags/tag89.xml><?xml version="1.0" encoding="utf-8"?>
<p:tagLst xmlns:p="http://schemas.openxmlformats.org/presentationml/2006/main">
  <p:tag name="AS_UNIQUEID" val="1310"/>
</p:tagLst>
</file>

<file path=ppt/tags/tag9.xml><?xml version="1.0" encoding="utf-8"?>
<p:tagLst xmlns:p="http://schemas.openxmlformats.org/presentationml/2006/main">
  <p:tag name="AS_UNIQUEID" val="1233"/>
</p:tagLst>
</file>

<file path=ppt/tags/tag90.xml><?xml version="1.0" encoding="utf-8"?>
<p:tagLst xmlns:p="http://schemas.openxmlformats.org/presentationml/2006/main">
  <p:tag name="AS_UNIQUEID" val="1311"/>
</p:tagLst>
</file>

<file path=ppt/tags/tag91.xml><?xml version="1.0" encoding="utf-8"?>
<p:tagLst xmlns:p="http://schemas.openxmlformats.org/presentationml/2006/main">
  <p:tag name="AS_UNIQUEID" val="1312"/>
</p:tagLst>
</file>

<file path=ppt/tags/tag92.xml><?xml version="1.0" encoding="utf-8"?>
<p:tagLst xmlns:p="http://schemas.openxmlformats.org/presentationml/2006/main">
  <p:tag name="AS_UNIQUEID" val="1313"/>
</p:tagLst>
</file>

<file path=ppt/tags/tag93.xml><?xml version="1.0" encoding="utf-8"?>
<p:tagLst xmlns:p="http://schemas.openxmlformats.org/presentationml/2006/main">
  <p:tag name="AS_UNIQUEID" val="1314"/>
</p:tagLst>
</file>

<file path=ppt/tags/tag94.xml><?xml version="1.0" encoding="utf-8"?>
<p:tagLst xmlns:p="http://schemas.openxmlformats.org/presentationml/2006/main">
  <p:tag name="AS_UNIQUEID" val="1315"/>
</p:tagLst>
</file>

<file path=ppt/tags/tag95.xml><?xml version="1.0" encoding="utf-8"?>
<p:tagLst xmlns:p="http://schemas.openxmlformats.org/presentationml/2006/main">
  <p:tag name="AS_UNIQUEID" val="1316"/>
</p:tagLst>
</file>

<file path=ppt/tags/tag96.xml><?xml version="1.0" encoding="utf-8"?>
<p:tagLst xmlns:p="http://schemas.openxmlformats.org/presentationml/2006/main">
  <p:tag name="AS_UNIQUEID" val="1317"/>
</p:tagLst>
</file>

<file path=ppt/tags/tag97.xml><?xml version="1.0" encoding="utf-8"?>
<p:tagLst xmlns:p="http://schemas.openxmlformats.org/presentationml/2006/main">
  <p:tag name="AS_UNIQUEID" val="1318"/>
</p:tagLst>
</file>

<file path=ppt/tags/tag98.xml><?xml version="1.0" encoding="utf-8"?>
<p:tagLst xmlns:p="http://schemas.openxmlformats.org/presentationml/2006/main">
  <p:tag name="AS_UNIQUEID" val="1319"/>
</p:tagLst>
</file>

<file path=ppt/tags/tag99.xml><?xml version="1.0" encoding="utf-8"?>
<p:tagLst xmlns:p="http://schemas.openxmlformats.org/presentationml/2006/main">
  <p:tag name="AS_UNIQUEID" val="1320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137</Paragraphs>
  <Slides>28</Slides>
  <Notes>0</Notes>
  <TotalTime>0</TotalTime>
  <HiddenSlides>0</HiddenSlides>
  <MMClips>2</MMClips>
  <ScaleCrop>0</ScaleCrop>
  <HeadingPairs>
    <vt:vector baseType="variant" size="6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baseType="lpstr" size="43">
      <vt:lpstr>Arial</vt:lpstr>
      <vt:lpstr>微软雅黑</vt:lpstr>
      <vt:lpstr>Wingdings</vt:lpstr>
      <vt:lpstr>Calibri</vt:lpstr>
      <vt:lpstr>宋体</vt:lpstr>
      <vt:lpstr>Century Gothic</vt:lpstr>
      <vt:lpstr>经典综艺体简</vt:lpstr>
      <vt:lpstr>黑体</vt:lpstr>
      <vt:lpstr>三极准柔宋</vt:lpstr>
      <vt:lpstr>Calibri Light</vt:lpstr>
      <vt:lpstr>Impact</vt:lpstr>
      <vt:lpstr>楷体</vt:lpstr>
      <vt:lpstr>Times New Roman</vt:lpstr>
      <vt:lpstr>等线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2022-10-12T17:57:14.358</cp:lastPrinted>
  <dcterms:created xsi:type="dcterms:W3CDTF">2022-10-12T17:57:14Z</dcterms:created>
  <dcterms:modified xsi:type="dcterms:W3CDTF">2022-10-12T09:57:18Z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